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Merriweather"/>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박병우"/>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Merriweather-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erriweather-regular.fntdata"/><Relationship Id="rId82" Type="http://schemas.openxmlformats.org/officeDocument/2006/relationships/font" Target="fonts/Merriweather-italic.fntdata"/><Relationship Id="rId81"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08T06:53:37.035">
    <p:pos x="6000" y="0"/>
    <p:text>커뮤니티 화면입니다.
추천을 가장 많이 받은 베스트 게시글 5개와 일반 게시글 15개를 최신 순서로 보여주며
그 이후로는 페이징 되어 확인할 수 있습니다.
커뮤니티에서는 게시글의 종류와 댓글 수, 추천 수 등을 같이 확인할 수 있습니다.</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4-08T06:39:20.337">
    <p:pos x="6000" y="0"/>
    <p:text>게시글의 분류 별로 조회한 모습입니다.
원하는 종류를 조회하여 해당 게시글의 정보만 얻을 수 있고 전체를 누를 시 다시 커뮤니티로 돌아갑니다.</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4-08T06:39:22.495">
    <p:pos x="6000" y="0"/>
    <p:text>"숙소"를 검색한 모습입니다.
오른쪽 상단의 검색 란에 전체 혹은
원하는 분류로 검색을 하면
해당 정보를 가지고 있는 게시글 만을 조회하여 출력하고
왼쪽 상단에 현재 검색된 단어를 출력하여 한 눈에 알아볼 수 있게 했습니다.</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4-08T06:39:24.570">
    <p:pos x="6000" y="0"/>
    <p:text>게시글 작성 페이지 입니다.
파일 업로드와 스마트 에디터를 구현하였고 원하는 파일을 등록 시
파이어 베이스의 서버에 파일이 업로드 되며,
바뀐 파일 명, 경로 등이 데이터 베이스에 등록되어 원할 때 가져올 수 있게 했습니다.</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4-08T06:52:41.533">
    <p:pos x="6000" y="0"/>
    <p:text>게시글 상세 페이지 입니다.
원하는 게시글의 번호로 조회하고
게시글의 추천 수와 댓글, 파일 등을 
가져옵니다.
Ajax를 이용해서 실시간 추천, 취소하여 확인 가능합니다.
또한 데이터 베이스에 등록된 url을
통해 파이어 베이스에 등록된 파일을 다운로드 받을 수 있습니다.</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4-08T06:42:10.128">
    <p:pos x="6000" y="0"/>
    <p:text>게시글 수정 페이지 입니다.
기존에 등록된 파일을 삭제할 수 있고
게시글의 종류 등을 변경할 수 있습니다.</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04-08T06:43:27.460">
    <p:pos x="6000" y="0"/>
    <p:text>해당 게시글의 댓글 목록입니다.
출력 시 status를 이용하여 각 댓글에
서로 다른 번호의 클래스 요소를 주어
CRUD 코드 상의 편리함을 더했습니다.</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4-08T06:45:22.851">
    <p:pos x="6000" y="0"/>
    <p:text>대댓글을 작성하는 예시입니다.
로그인 된 유저나 댓글 작성자 일 경우
기능 버튼이 시각화 되어
편리하게 댓글 서비스를 이용 가능합니다.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c4a6a5a8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c4a6a5a8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c4a6a5a8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c4a6a5a8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c4a6a5a8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c4a6a5a8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c4a6a5a8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c4a6a5a8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c4a6a5a8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c4a6a5a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4a6a5a8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4a6a5a8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ee0a689e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ee0a689e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c4a6a5a86_3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c4a6a5a86_3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c4a6a5a86_3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c4a6a5a86_3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c4a6a5a86_3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c4a6a5a86_3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ee0a689e7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ee0a689e7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f189fbb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f189fbb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ee0a689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ee0a689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ee0a689e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ee0a689e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ee0a689e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ee0a689e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f189fbb5f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f189fbb5f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ee0a689e7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ee0a689e7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e0a689e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e0a689e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ee0a689e7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ee0a689e7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ee0a689e7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ee0a689e7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ee0a689e7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ee0a689e7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ee0a689e7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ee0a689e7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c4a6a5a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c4a6a5a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ee0a689e7_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ee0a689e7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ee0a689e7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ee0a689e7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ee0a689e7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ee0a689e7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ee0a689e7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ee0a689e7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c4a6a5a8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c4a6a5a8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c4a6a5a8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c4a6a5a8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c4a6a5a8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c4a6a5a8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c4a6a5a86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c4a6a5a86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c4a6a5a86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c4a6a5a86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c4a6a5a86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c4a6a5a86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f189fbb5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f189fbb5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c4a6a5a86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c4a6a5a86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c4a6a5a86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c4a6a5a86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c4a6a5a86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c4a6a5a86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c4a6a5a86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cc4a6a5a86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c4a6a5a86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c4a6a5a86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c4a6a5a86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c4a6a5a86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c4a6a5a86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c4a6a5a86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c4a6a5a86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c4a6a5a86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c4a6a5a86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c4a6a5a86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c4a6a5a86_3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c4a6a5a86_3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f189fbb5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f189fbb5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c4a6a5a86_3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c4a6a5a86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c4a6a5a86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c4a6a5a86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c4a6a5a86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c4a6a5a86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c4a6a5a86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c4a6a5a86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c4a6a5a86_3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c4a6a5a86_3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c4a6a5a86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c4a6a5a86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c4a6a5a86_3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c4a6a5a86_3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c4a6a5a86_3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c4a6a5a86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c4a6a5a86_3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c4a6a5a86_3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cc4a6a5a86_3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cc4a6a5a86_3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c4a6a5a8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c4a6a5a8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ee0a689e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ee0a689e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ee0a689e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ee0a689e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ee0a689e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cee0a689e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ee0a689e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ee0a689e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ee0a689e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cee0a689e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ee0a689e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ee0a689e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cee0a689e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cee0a689e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ee0a689e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cee0a689e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ee0a689e7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cee0a689e7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cee0a689e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cee0a689e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c4a6a5a8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c4a6a5a8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ee0a689e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cee0a689e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cee0a689e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cee0a689e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cee0a689e7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cee0a689e7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f189fbb5f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f189fbb5f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4a6a5a8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4a6a5a8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4a6a5a8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4a6a5a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E5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
        <p:nvSpPr>
          <p:cNvPr id="9" name="Google Shape;9;p1"/>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3.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50.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81.png"/><Relationship Id="rId5"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84.png"/><Relationship Id="rId5"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9.png"/><Relationship Id="rId4" Type="http://schemas.openxmlformats.org/officeDocument/2006/relationships/image" Target="../media/image87.png"/><Relationship Id="rId5"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9.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94.png"/><Relationship Id="rId5" Type="http://schemas.openxmlformats.org/officeDocument/2006/relationships/image" Target="../media/image98.png"/><Relationship Id="rId6"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02.png"/><Relationship Id="rId4"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104.png"/></Relationships>
</file>

<file path=ppt/slides/_rels/slide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6.jpg"/><Relationship Id="rId13" Type="http://schemas.openxmlformats.org/officeDocument/2006/relationships/image" Target="../media/image16.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7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9.png"/><Relationship Id="rId4" Type="http://schemas.openxmlformats.org/officeDocument/2006/relationships/image" Target="../media/image105.png"/><Relationship Id="rId5" Type="http://schemas.openxmlformats.org/officeDocument/2006/relationships/image" Target="../media/image1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14.png"/><Relationship Id="rId6"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3.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comments" Target="../comments/comment1.xml"/><Relationship Id="rId4" Type="http://schemas.openxmlformats.org/officeDocument/2006/relationships/image" Target="../media/image135.png"/><Relationship Id="rId5" Type="http://schemas.openxmlformats.org/officeDocument/2006/relationships/image" Target="../media/image124.png"/><Relationship Id="rId6" Type="http://schemas.openxmlformats.org/officeDocument/2006/relationships/image" Target="../media/image1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comments" Target="../comments/comment2.xml"/><Relationship Id="rId4" Type="http://schemas.openxmlformats.org/officeDocument/2006/relationships/image" Target="../media/image133.png"/><Relationship Id="rId5"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comments" Target="../comments/comment3.xml"/><Relationship Id="rId4" Type="http://schemas.openxmlformats.org/officeDocument/2006/relationships/image" Target="../media/image134.png"/><Relationship Id="rId5" Type="http://schemas.openxmlformats.org/officeDocument/2006/relationships/image" Target="../media/image119.png"/><Relationship Id="rId6"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comments" Target="../comments/comment4.xml"/><Relationship Id="rId4" Type="http://schemas.openxmlformats.org/officeDocument/2006/relationships/image" Target="../media/image131.png"/><Relationship Id="rId5" Type="http://schemas.openxmlformats.org/officeDocument/2006/relationships/image" Target="../media/image120.png"/><Relationship Id="rId6"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comments" Target="../comments/comment5.xml"/><Relationship Id="rId4" Type="http://schemas.openxmlformats.org/officeDocument/2006/relationships/image" Target="../media/image130.png"/><Relationship Id="rId5" Type="http://schemas.openxmlformats.org/officeDocument/2006/relationships/image" Target="../media/image118.png"/><Relationship Id="rId6" Type="http://schemas.openxmlformats.org/officeDocument/2006/relationships/image" Target="../media/image1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comments" Target="../comments/comment6.xml"/><Relationship Id="rId4" Type="http://schemas.openxmlformats.org/officeDocument/2006/relationships/image" Target="../media/image132.png"/><Relationship Id="rId5" Type="http://schemas.openxmlformats.org/officeDocument/2006/relationships/image" Target="../media/image1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comments" Target="../comments/comment7.xml"/><Relationship Id="rId4" Type="http://schemas.openxmlformats.org/officeDocument/2006/relationships/image" Target="../media/image136.png"/><Relationship Id="rId5" Type="http://schemas.openxmlformats.org/officeDocument/2006/relationships/image" Target="../media/image129.png"/><Relationship Id="rId6"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comments" Target="../comments/comment8.xml"/><Relationship Id="rId4" Type="http://schemas.openxmlformats.org/officeDocument/2006/relationships/image" Target="../media/image137.png"/><Relationship Id="rId5" Type="http://schemas.openxmlformats.org/officeDocument/2006/relationships/image" Target="../media/image1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type="ctrTitle"/>
          </p:nvPr>
        </p:nvSpPr>
        <p:spPr>
          <a:xfrm>
            <a:off x="3511875" y="1793963"/>
            <a:ext cx="25215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ko" sz="4544">
                <a:latin typeface="Arial"/>
                <a:ea typeface="Arial"/>
                <a:cs typeface="Arial"/>
                <a:sym typeface="Arial"/>
              </a:rPr>
              <a:t>      </a:t>
            </a:r>
            <a:r>
              <a:rPr lang="ko" sz="4544">
                <a:solidFill>
                  <a:srgbClr val="5B0F00"/>
                </a:solidFill>
                <a:latin typeface="Arial"/>
                <a:ea typeface="Arial"/>
                <a:cs typeface="Arial"/>
                <a:sym typeface="Arial"/>
              </a:rPr>
              <a:t>NearBnB</a:t>
            </a:r>
            <a:endParaRPr sz="4544">
              <a:solidFill>
                <a:srgbClr val="5B0F00"/>
              </a:solidFill>
              <a:latin typeface="Arial"/>
              <a:ea typeface="Arial"/>
              <a:cs typeface="Arial"/>
              <a:sym typeface="Arial"/>
            </a:endParaRPr>
          </a:p>
          <a:p>
            <a:pPr indent="0" lvl="0" marL="0" rtl="0" algn="ctr">
              <a:spcBef>
                <a:spcPts val="0"/>
              </a:spcBef>
              <a:spcAft>
                <a:spcPts val="0"/>
              </a:spcAft>
              <a:buNone/>
            </a:pPr>
            <a:r>
              <a:rPr lang="ko" sz="1322">
                <a:solidFill>
                  <a:srgbClr val="5B0F00"/>
                </a:solidFill>
              </a:rPr>
              <a:t>편리한 홈 쉐어 서비스</a:t>
            </a:r>
            <a:endParaRPr sz="3700">
              <a:solidFill>
                <a:srgbClr val="5B0F00"/>
              </a:solidFill>
            </a:endParaRPr>
          </a:p>
        </p:txBody>
      </p:sp>
      <p:pic>
        <p:nvPicPr>
          <p:cNvPr id="59" name="Google Shape;59;p13"/>
          <p:cNvPicPr preferRelativeResize="0"/>
          <p:nvPr/>
        </p:nvPicPr>
        <p:blipFill>
          <a:blip r:embed="rId3">
            <a:alphaModFix/>
          </a:blip>
          <a:stretch>
            <a:fillRect/>
          </a:stretch>
        </p:blipFill>
        <p:spPr>
          <a:xfrm>
            <a:off x="3118225" y="1854750"/>
            <a:ext cx="552450" cy="542925"/>
          </a:xfrm>
          <a:prstGeom prst="rect">
            <a:avLst/>
          </a:prstGeom>
          <a:noFill/>
          <a:ln>
            <a:noFill/>
          </a:ln>
        </p:spPr>
      </p:pic>
      <p:sp>
        <p:nvSpPr>
          <p:cNvPr id="60" name="Google Shape;60;p13"/>
          <p:cNvSpPr txBox="1"/>
          <p:nvPr/>
        </p:nvSpPr>
        <p:spPr>
          <a:xfrm>
            <a:off x="6523325" y="2701475"/>
            <a:ext cx="19383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Merriweather"/>
                <a:ea typeface="Merriweather"/>
                <a:cs typeface="Merriweather"/>
                <a:sym typeface="Merriweather"/>
              </a:rPr>
              <a:t>    목차</a:t>
            </a:r>
            <a:endParaRPr sz="11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100">
              <a:solidFill>
                <a:schemeClr val="dk1"/>
              </a:solidFill>
              <a:latin typeface="Merriweather"/>
              <a:ea typeface="Merriweather"/>
              <a:cs typeface="Merriweather"/>
              <a:sym typeface="Merriweather"/>
            </a:endParaRPr>
          </a:p>
          <a:p>
            <a:pPr indent="-285750" lvl="0" marL="457200" rtl="0" algn="l">
              <a:spcBef>
                <a:spcPts val="0"/>
              </a:spcBef>
              <a:spcAft>
                <a:spcPts val="0"/>
              </a:spcAft>
              <a:buClr>
                <a:schemeClr val="dk1"/>
              </a:buClr>
              <a:buSzPts val="900"/>
              <a:buAutoNum type="arabicPeriod"/>
            </a:pPr>
            <a:r>
              <a:rPr lang="ko" sz="900">
                <a:solidFill>
                  <a:schemeClr val="dk1"/>
                </a:solidFill>
                <a:latin typeface="Merriweather"/>
                <a:ea typeface="Merriweather"/>
                <a:cs typeface="Merriweather"/>
                <a:sym typeface="Merriweather"/>
              </a:rPr>
              <a:t>팀원 소개</a:t>
            </a:r>
            <a:endParaRPr sz="9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300">
              <a:solidFill>
                <a:schemeClr val="dk1"/>
              </a:solidFill>
              <a:latin typeface="Merriweather"/>
              <a:ea typeface="Merriweather"/>
              <a:cs typeface="Merriweather"/>
              <a:sym typeface="Merriweather"/>
            </a:endParaRPr>
          </a:p>
          <a:p>
            <a:pPr indent="-285750" lvl="0" marL="457200" rtl="0" algn="l">
              <a:spcBef>
                <a:spcPts val="0"/>
              </a:spcBef>
              <a:spcAft>
                <a:spcPts val="0"/>
              </a:spcAft>
              <a:buClr>
                <a:schemeClr val="dk1"/>
              </a:buClr>
              <a:buSzPts val="900"/>
              <a:buAutoNum type="arabicPeriod"/>
            </a:pPr>
            <a:r>
              <a:rPr lang="ko" sz="900">
                <a:solidFill>
                  <a:schemeClr val="dk1"/>
                </a:solidFill>
                <a:latin typeface="Merriweather"/>
                <a:ea typeface="Merriweather"/>
                <a:cs typeface="Merriweather"/>
                <a:sym typeface="Merriweather"/>
              </a:rPr>
              <a:t>프로젝트 개요</a:t>
            </a:r>
            <a:r>
              <a:rPr lang="ko" sz="900">
                <a:solidFill>
                  <a:schemeClr val="dk1"/>
                </a:solidFill>
              </a:rPr>
              <a:t> </a:t>
            </a:r>
            <a:endParaRPr sz="900">
              <a:solidFill>
                <a:schemeClr val="dk1"/>
              </a:solidFill>
            </a:endParaRPr>
          </a:p>
          <a:p>
            <a:pPr indent="0" lvl="0" marL="1828800" rtl="0" algn="l">
              <a:spcBef>
                <a:spcPts val="0"/>
              </a:spcBef>
              <a:spcAft>
                <a:spcPts val="0"/>
              </a:spcAft>
              <a:buNone/>
            </a:pPr>
            <a:r>
              <a:t/>
            </a:r>
            <a:endParaRPr sz="3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개발 환경</a:t>
            </a:r>
            <a:endParaRPr sz="900">
              <a:solidFill>
                <a:schemeClr val="dk1"/>
              </a:solidFill>
            </a:endParaRPr>
          </a:p>
          <a:p>
            <a:pPr indent="0" lvl="0" marL="1828800" rtl="0" algn="l">
              <a:spcBef>
                <a:spcPts val="0"/>
              </a:spcBef>
              <a:spcAft>
                <a:spcPts val="0"/>
              </a:spcAft>
              <a:buNone/>
            </a:pPr>
            <a:r>
              <a:t/>
            </a:r>
            <a:endParaRPr sz="3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페이지 관계도 &amp; 구성</a:t>
            </a:r>
            <a:endParaRPr sz="900">
              <a:solidFill>
                <a:schemeClr val="dk1"/>
              </a:solidFill>
            </a:endParaRPr>
          </a:p>
          <a:p>
            <a:pPr indent="0" lvl="0" marL="1828800" rtl="0" algn="l">
              <a:spcBef>
                <a:spcPts val="0"/>
              </a:spcBef>
              <a:spcAft>
                <a:spcPts val="0"/>
              </a:spcAft>
              <a:buNone/>
            </a:pPr>
            <a:r>
              <a:t/>
            </a:r>
            <a:endParaRPr sz="3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유스케이스</a:t>
            </a:r>
            <a:endParaRPr sz="900">
              <a:solidFill>
                <a:schemeClr val="dk1"/>
              </a:solidFill>
            </a:endParaRPr>
          </a:p>
          <a:p>
            <a:pPr indent="0" lvl="0" marL="1828800" rtl="0" algn="l">
              <a:spcBef>
                <a:spcPts val="0"/>
              </a:spcBef>
              <a:spcAft>
                <a:spcPts val="0"/>
              </a:spcAft>
              <a:buClr>
                <a:schemeClr val="dk1"/>
              </a:buClr>
              <a:buSzPts val="1100"/>
              <a:buFont typeface="Arial"/>
              <a:buNone/>
            </a:pPr>
            <a:r>
              <a:t/>
            </a:r>
            <a:endParaRPr sz="3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ERD</a:t>
            </a:r>
            <a:endParaRPr sz="900">
              <a:solidFill>
                <a:schemeClr val="dk1"/>
              </a:solidFill>
            </a:endParaRPr>
          </a:p>
          <a:p>
            <a:pPr indent="0" lvl="0" marL="1828800" rtl="0" algn="l">
              <a:spcBef>
                <a:spcPts val="0"/>
              </a:spcBef>
              <a:spcAft>
                <a:spcPts val="0"/>
              </a:spcAft>
              <a:buClr>
                <a:schemeClr val="dk1"/>
              </a:buClr>
              <a:buSzPts val="1100"/>
              <a:buFont typeface="Arial"/>
              <a:buNone/>
            </a:pPr>
            <a:r>
              <a:t/>
            </a:r>
            <a:endParaRPr sz="3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페이지 구현</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구성</a:t>
            </a:r>
            <a:endParaRPr sz="2000"/>
          </a:p>
        </p:txBody>
      </p:sp>
      <p:sp>
        <p:nvSpPr>
          <p:cNvPr id="195" name="Google Shape;195;p22"/>
          <p:cNvSpPr txBox="1"/>
          <p:nvPr/>
        </p:nvSpPr>
        <p:spPr>
          <a:xfrm>
            <a:off x="936575" y="1420225"/>
            <a:ext cx="65253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  7.	마이 페이지</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원하는 서비스를 이용할 수 있는 페이지의 대 단락</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8.	회원 정보</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사용자 본인의 정보 수정 및 탈퇴 가능</a:t>
            </a:r>
            <a:endParaRPr sz="1200"/>
          </a:p>
          <a:p>
            <a:pPr indent="-304800" lvl="0" marL="457200" rtl="0" algn="l">
              <a:spcBef>
                <a:spcPts val="0"/>
              </a:spcBef>
              <a:spcAft>
                <a:spcPts val="0"/>
              </a:spcAft>
              <a:buSzPts val="1200"/>
              <a:buChar char="-"/>
            </a:pPr>
            <a:r>
              <a:rPr lang="ko" sz="1200"/>
              <a:t>비밀번호를 한 번 더 입력한 후 서비스 이용</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9.	내 예약 조회</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사용자가 예약한 숙소의 정보 조회</a:t>
            </a:r>
            <a:endParaRPr sz="1200"/>
          </a:p>
          <a:p>
            <a:pPr indent="-304800" lvl="0" marL="457200" rtl="0" algn="l">
              <a:spcBef>
                <a:spcPts val="0"/>
              </a:spcBef>
              <a:spcAft>
                <a:spcPts val="0"/>
              </a:spcAft>
              <a:buSzPts val="1200"/>
              <a:buChar char="-"/>
            </a:pPr>
            <a:r>
              <a:rPr lang="ko" sz="1200"/>
              <a:t>숙소의 위치, 가격, 인원 등 상세한 정보 획득 가능</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구성</a:t>
            </a:r>
            <a:endParaRPr sz="2000"/>
          </a:p>
        </p:txBody>
      </p:sp>
      <p:sp>
        <p:nvSpPr>
          <p:cNvPr id="203" name="Google Shape;203;p23"/>
          <p:cNvSpPr txBox="1"/>
          <p:nvPr/>
        </p:nvSpPr>
        <p:spPr>
          <a:xfrm>
            <a:off x="936575" y="1420225"/>
            <a:ext cx="65253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  10.	내 숙소 예약 현황</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사용자가 등록한 숙소의 예약 현황 확인 가능</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11.	커뮤니티</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게시글 목록 확인 가능</a:t>
            </a:r>
            <a:endParaRPr sz="1200"/>
          </a:p>
          <a:p>
            <a:pPr indent="-304800" lvl="0" marL="457200" rtl="0" algn="l">
              <a:spcBef>
                <a:spcPts val="0"/>
              </a:spcBef>
              <a:spcAft>
                <a:spcPts val="0"/>
              </a:spcAft>
              <a:buSzPts val="1200"/>
              <a:buChar char="-"/>
            </a:pPr>
            <a:r>
              <a:rPr lang="ko" sz="1200"/>
              <a:t>베스트 게시글 상단 고정, 페이징, 검색 등 기능 구현</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12.	게시글 등록</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스마트 에디터를 이용하여 편리한 게시글 등록 가능</a:t>
            </a:r>
            <a:endParaRPr sz="1200"/>
          </a:p>
          <a:p>
            <a:pPr indent="-304800" lvl="0" marL="457200" rtl="0" algn="l">
              <a:spcBef>
                <a:spcPts val="0"/>
              </a:spcBef>
              <a:spcAft>
                <a:spcPts val="0"/>
              </a:spcAft>
              <a:buSzPts val="1200"/>
              <a:buChar char="-"/>
            </a:pPr>
            <a:r>
              <a:rPr lang="ko" sz="1200"/>
              <a:t>원하는 파일을 업로드 하여 공유</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구성</a:t>
            </a:r>
            <a:endParaRPr sz="2000"/>
          </a:p>
        </p:txBody>
      </p:sp>
      <p:sp>
        <p:nvSpPr>
          <p:cNvPr id="211" name="Google Shape;211;p24"/>
          <p:cNvSpPr txBox="1"/>
          <p:nvPr/>
        </p:nvSpPr>
        <p:spPr>
          <a:xfrm>
            <a:off x="936575" y="1420225"/>
            <a:ext cx="65253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  13.	게시글 상세 조회</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게시글 조회 및 파일 다운로드</a:t>
            </a:r>
            <a:endParaRPr sz="1200"/>
          </a:p>
          <a:p>
            <a:pPr indent="-304800" lvl="0" marL="457200" rtl="0" algn="l">
              <a:spcBef>
                <a:spcPts val="0"/>
              </a:spcBef>
              <a:spcAft>
                <a:spcPts val="0"/>
              </a:spcAft>
              <a:buSzPts val="1200"/>
              <a:buChar char="-"/>
            </a:pPr>
            <a:r>
              <a:rPr lang="ko" sz="1200"/>
              <a:t>추천 기능을 구현하여 베스트 게시글 판별</a:t>
            </a:r>
            <a:endParaRPr b="1">
              <a:solidFill>
                <a:schemeClr val="dk1"/>
              </a:solidFill>
            </a:endParaRPr>
          </a:p>
          <a:p>
            <a:pPr indent="-304800" lvl="0" marL="457200" rtl="0" algn="l">
              <a:spcBef>
                <a:spcPts val="0"/>
              </a:spcBef>
              <a:spcAft>
                <a:spcPts val="0"/>
              </a:spcAft>
              <a:buSzPts val="1200"/>
              <a:buChar char="-"/>
            </a:pPr>
            <a:r>
              <a:rPr lang="ko" sz="1200"/>
              <a:t>댓글, 대댓글 구현</a:t>
            </a:r>
            <a:endParaRPr sz="1200"/>
          </a:p>
          <a:p>
            <a:pPr indent="0" lvl="0" marL="0" rtl="0" algn="l">
              <a:spcBef>
                <a:spcPts val="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유스케이스</a:t>
            </a:r>
            <a:endParaRPr sz="2000"/>
          </a:p>
        </p:txBody>
      </p:sp>
      <p:pic>
        <p:nvPicPr>
          <p:cNvPr id="219" name="Google Shape;219;p25"/>
          <p:cNvPicPr preferRelativeResize="0"/>
          <p:nvPr/>
        </p:nvPicPr>
        <p:blipFill rotWithShape="1">
          <a:blip r:embed="rId3">
            <a:alphaModFix/>
          </a:blip>
          <a:srcRect b="0" l="0" r="0" t="9420"/>
          <a:stretch/>
        </p:blipFill>
        <p:spPr>
          <a:xfrm>
            <a:off x="2035000" y="1286675"/>
            <a:ext cx="5081600" cy="3096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ERD</a:t>
            </a:r>
            <a:endParaRPr sz="2000"/>
          </a:p>
        </p:txBody>
      </p:sp>
      <p:pic>
        <p:nvPicPr>
          <p:cNvPr id="227" name="Google Shape;227;p26"/>
          <p:cNvPicPr preferRelativeResize="0"/>
          <p:nvPr/>
        </p:nvPicPr>
        <p:blipFill>
          <a:blip r:embed="rId3">
            <a:alphaModFix/>
          </a:blip>
          <a:stretch>
            <a:fillRect/>
          </a:stretch>
        </p:blipFill>
        <p:spPr>
          <a:xfrm>
            <a:off x="1492100" y="1239050"/>
            <a:ext cx="6159801" cy="3260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nvSpPr>
        <p:spPr>
          <a:xfrm>
            <a:off x="856350" y="714725"/>
            <a:ext cx="6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메인페이지 숙소 출력(홍정은) </a:t>
            </a:r>
            <a:endParaRPr sz="2000"/>
          </a:p>
        </p:txBody>
      </p:sp>
      <p:pic>
        <p:nvPicPr>
          <p:cNvPr id="233" name="Google Shape;233;p27"/>
          <p:cNvPicPr preferRelativeResize="0"/>
          <p:nvPr/>
        </p:nvPicPr>
        <p:blipFill rotWithShape="1">
          <a:blip r:embed="rId3">
            <a:alphaModFix/>
          </a:blip>
          <a:srcRect b="0" l="0" r="0" t="1146"/>
          <a:stretch/>
        </p:blipFill>
        <p:spPr>
          <a:xfrm>
            <a:off x="856855" y="1119075"/>
            <a:ext cx="6785695" cy="3538050"/>
          </a:xfrm>
          <a:prstGeom prst="rect">
            <a:avLst/>
          </a:prstGeom>
          <a:noFill/>
          <a:ln>
            <a:noFill/>
          </a:ln>
        </p:spPr>
      </p:pic>
      <p:sp>
        <p:nvSpPr>
          <p:cNvPr id="234" name="Google Shape;234;p27"/>
          <p:cNvSpPr/>
          <p:nvPr/>
        </p:nvSpPr>
        <p:spPr>
          <a:xfrm>
            <a:off x="856850" y="2155241"/>
            <a:ext cx="3415500" cy="86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7"/>
          <p:cNvPicPr preferRelativeResize="0"/>
          <p:nvPr/>
        </p:nvPicPr>
        <p:blipFill>
          <a:blip r:embed="rId4">
            <a:alphaModFix/>
          </a:blip>
          <a:stretch>
            <a:fillRect/>
          </a:stretch>
        </p:blipFill>
        <p:spPr>
          <a:xfrm>
            <a:off x="4817518" y="372389"/>
            <a:ext cx="2436829" cy="1177267"/>
          </a:xfrm>
          <a:prstGeom prst="rect">
            <a:avLst/>
          </a:prstGeom>
          <a:noFill/>
          <a:ln cap="flat" cmpd="sng" w="9525">
            <a:solidFill>
              <a:schemeClr val="dk2"/>
            </a:solidFill>
            <a:prstDash val="solid"/>
            <a:round/>
            <a:headEnd len="sm" w="sm" type="none"/>
            <a:tailEnd len="sm" w="sm" type="none"/>
          </a:ln>
        </p:spPr>
      </p:pic>
      <p:pic>
        <p:nvPicPr>
          <p:cNvPr id="236" name="Google Shape;236;p27"/>
          <p:cNvPicPr preferRelativeResize="0"/>
          <p:nvPr/>
        </p:nvPicPr>
        <p:blipFill rotWithShape="1">
          <a:blip r:embed="rId5">
            <a:alphaModFix/>
          </a:blip>
          <a:srcRect b="0" l="0" r="0" t="10088"/>
          <a:stretch/>
        </p:blipFill>
        <p:spPr>
          <a:xfrm>
            <a:off x="4817525" y="1561325"/>
            <a:ext cx="3323250" cy="2325450"/>
          </a:xfrm>
          <a:prstGeom prst="rect">
            <a:avLst/>
          </a:prstGeom>
          <a:noFill/>
          <a:ln cap="flat" cmpd="sng" w="9525">
            <a:solidFill>
              <a:schemeClr val="dk2"/>
            </a:solidFill>
            <a:prstDash val="solid"/>
            <a:round/>
            <a:headEnd len="sm" w="sm" type="none"/>
            <a:tailEnd len="sm" w="sm" type="none"/>
          </a:ln>
        </p:spPr>
      </p:pic>
      <p:pic>
        <p:nvPicPr>
          <p:cNvPr id="237" name="Google Shape;237;p27"/>
          <p:cNvPicPr preferRelativeResize="0"/>
          <p:nvPr/>
        </p:nvPicPr>
        <p:blipFill>
          <a:blip r:embed="rId6">
            <a:alphaModFix/>
          </a:blip>
          <a:stretch>
            <a:fillRect/>
          </a:stretch>
        </p:blipFill>
        <p:spPr>
          <a:xfrm>
            <a:off x="4817513" y="3962973"/>
            <a:ext cx="3414865" cy="667063"/>
          </a:xfrm>
          <a:prstGeom prst="rect">
            <a:avLst/>
          </a:prstGeom>
          <a:noFill/>
          <a:ln cap="flat" cmpd="sng" w="9525">
            <a:solidFill>
              <a:schemeClr val="dk2"/>
            </a:solidFill>
            <a:prstDash val="solid"/>
            <a:round/>
            <a:headEnd len="sm" w="sm" type="none"/>
            <a:tailEnd len="sm" w="sm" type="none"/>
          </a:ln>
        </p:spPr>
      </p:pic>
      <p:sp>
        <p:nvSpPr>
          <p:cNvPr id="238" name="Google Shape;238;p27"/>
          <p:cNvSpPr txBox="1"/>
          <p:nvPr/>
        </p:nvSpPr>
        <p:spPr>
          <a:xfrm>
            <a:off x="6382150" y="1637525"/>
            <a:ext cx="5109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9" name="Google Shape;239;p27"/>
          <p:cNvSpPr txBox="1"/>
          <p:nvPr/>
        </p:nvSpPr>
        <p:spPr>
          <a:xfrm>
            <a:off x="5776900" y="1360625"/>
            <a:ext cx="1721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
              <a:t>지오로케이션API 사용하여 </a:t>
            </a:r>
            <a:r>
              <a:rPr lang="ko" sz="500"/>
              <a:t>현재 위치값 받아오기</a:t>
            </a:r>
            <a:endParaRPr sz="500"/>
          </a:p>
        </p:txBody>
      </p:sp>
      <p:sp>
        <p:nvSpPr>
          <p:cNvPr id="240" name="Google Shape;240;p27"/>
          <p:cNvSpPr txBox="1"/>
          <p:nvPr/>
        </p:nvSpPr>
        <p:spPr>
          <a:xfrm>
            <a:off x="6783875" y="3653625"/>
            <a:ext cx="150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Ajax로 위치값 전송 후 숙소정보 조회</a:t>
            </a:r>
            <a:endParaRPr sz="600"/>
          </a:p>
        </p:txBody>
      </p:sp>
      <p:sp>
        <p:nvSpPr>
          <p:cNvPr id="241" name="Google Shape;241;p27"/>
          <p:cNvSpPr txBox="1"/>
          <p:nvPr/>
        </p:nvSpPr>
        <p:spPr>
          <a:xfrm>
            <a:off x="7350250" y="4414825"/>
            <a:ext cx="102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메인페이지 정보 출력</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nvSpPr>
        <p:spPr>
          <a:xfrm>
            <a:off x="856350" y="714725"/>
            <a:ext cx="6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메인페이지 마커 출력 </a:t>
            </a:r>
            <a:endParaRPr sz="2000"/>
          </a:p>
        </p:txBody>
      </p:sp>
      <p:pic>
        <p:nvPicPr>
          <p:cNvPr id="247" name="Google Shape;247;p28"/>
          <p:cNvPicPr preferRelativeResize="0"/>
          <p:nvPr/>
        </p:nvPicPr>
        <p:blipFill rotWithShape="1">
          <a:blip r:embed="rId3">
            <a:alphaModFix/>
          </a:blip>
          <a:srcRect b="0" l="0" r="0" t="1146"/>
          <a:stretch/>
        </p:blipFill>
        <p:spPr>
          <a:xfrm>
            <a:off x="538450" y="1135150"/>
            <a:ext cx="6047400" cy="3153126"/>
          </a:xfrm>
          <a:prstGeom prst="rect">
            <a:avLst/>
          </a:prstGeom>
          <a:noFill/>
          <a:ln>
            <a:noFill/>
          </a:ln>
        </p:spPr>
      </p:pic>
      <p:sp>
        <p:nvSpPr>
          <p:cNvPr id="248" name="Google Shape;248;p28"/>
          <p:cNvSpPr/>
          <p:nvPr/>
        </p:nvSpPr>
        <p:spPr>
          <a:xfrm>
            <a:off x="4513675" y="1596400"/>
            <a:ext cx="1150500" cy="162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8"/>
          <p:cNvPicPr preferRelativeResize="0"/>
          <p:nvPr/>
        </p:nvPicPr>
        <p:blipFill>
          <a:blip r:embed="rId4">
            <a:alphaModFix/>
          </a:blip>
          <a:stretch>
            <a:fillRect/>
          </a:stretch>
        </p:blipFill>
        <p:spPr>
          <a:xfrm>
            <a:off x="5664167" y="1066650"/>
            <a:ext cx="2960883" cy="1263009"/>
          </a:xfrm>
          <a:prstGeom prst="rect">
            <a:avLst/>
          </a:prstGeom>
          <a:noFill/>
          <a:ln cap="flat" cmpd="sng" w="9525">
            <a:solidFill>
              <a:schemeClr val="dk2"/>
            </a:solidFill>
            <a:prstDash val="solid"/>
            <a:round/>
            <a:headEnd len="sm" w="sm" type="none"/>
            <a:tailEnd len="sm" w="sm" type="none"/>
          </a:ln>
        </p:spPr>
      </p:pic>
      <p:pic>
        <p:nvPicPr>
          <p:cNvPr id="250" name="Google Shape;250;p28"/>
          <p:cNvPicPr preferRelativeResize="0"/>
          <p:nvPr/>
        </p:nvPicPr>
        <p:blipFill rotWithShape="1">
          <a:blip r:embed="rId5">
            <a:alphaModFix/>
          </a:blip>
          <a:srcRect b="16436" l="0" r="0" t="0"/>
          <a:stretch/>
        </p:blipFill>
        <p:spPr>
          <a:xfrm>
            <a:off x="1209275" y="3418510"/>
            <a:ext cx="2815689" cy="934478"/>
          </a:xfrm>
          <a:prstGeom prst="rect">
            <a:avLst/>
          </a:prstGeom>
          <a:noFill/>
          <a:ln cap="flat" cmpd="sng" w="9525">
            <a:solidFill>
              <a:schemeClr val="dk2"/>
            </a:solidFill>
            <a:prstDash val="solid"/>
            <a:round/>
            <a:headEnd len="sm" w="sm" type="none"/>
            <a:tailEnd len="sm" w="sm" type="none"/>
          </a:ln>
        </p:spPr>
      </p:pic>
      <p:sp>
        <p:nvSpPr>
          <p:cNvPr id="251" name="Google Shape;251;p28"/>
          <p:cNvSpPr/>
          <p:nvPr/>
        </p:nvSpPr>
        <p:spPr>
          <a:xfrm>
            <a:off x="538450" y="2057858"/>
            <a:ext cx="968400" cy="15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8"/>
          <p:cNvPicPr preferRelativeResize="0"/>
          <p:nvPr/>
        </p:nvPicPr>
        <p:blipFill rotWithShape="1">
          <a:blip r:embed="rId6">
            <a:alphaModFix/>
          </a:blip>
          <a:srcRect b="14551" l="0" r="0" t="0"/>
          <a:stretch/>
        </p:blipFill>
        <p:spPr>
          <a:xfrm>
            <a:off x="5648621" y="2428455"/>
            <a:ext cx="2960883" cy="1982637"/>
          </a:xfrm>
          <a:prstGeom prst="rect">
            <a:avLst/>
          </a:prstGeom>
          <a:noFill/>
          <a:ln cap="flat" cmpd="sng" w="9525">
            <a:solidFill>
              <a:schemeClr val="dk2"/>
            </a:solidFill>
            <a:prstDash val="solid"/>
            <a:round/>
            <a:headEnd len="sm" w="sm" type="none"/>
            <a:tailEnd len="sm" w="sm" type="none"/>
          </a:ln>
        </p:spPr>
      </p:pic>
      <p:sp>
        <p:nvSpPr>
          <p:cNvPr id="253" name="Google Shape;253;p28"/>
          <p:cNvSpPr txBox="1"/>
          <p:nvPr/>
        </p:nvSpPr>
        <p:spPr>
          <a:xfrm>
            <a:off x="7673950" y="1382050"/>
            <a:ext cx="1063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카카오 맵 API 지도생성</a:t>
            </a:r>
            <a:endParaRPr sz="600"/>
          </a:p>
        </p:txBody>
      </p:sp>
      <p:sp>
        <p:nvSpPr>
          <p:cNvPr id="254" name="Google Shape;254;p28"/>
          <p:cNvSpPr txBox="1"/>
          <p:nvPr/>
        </p:nvSpPr>
        <p:spPr>
          <a:xfrm>
            <a:off x="7750150" y="2433300"/>
            <a:ext cx="886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숙소 좌표 마커 생성</a:t>
            </a:r>
            <a:endParaRPr sz="600"/>
          </a:p>
        </p:txBody>
      </p:sp>
      <p:cxnSp>
        <p:nvCxnSpPr>
          <p:cNvPr id="255" name="Google Shape;255;p28"/>
          <p:cNvCxnSpPr/>
          <p:nvPr/>
        </p:nvCxnSpPr>
        <p:spPr>
          <a:xfrm rot="10800000">
            <a:off x="1273775" y="2225500"/>
            <a:ext cx="545700" cy="1189500"/>
          </a:xfrm>
          <a:prstGeom prst="straightConnector1">
            <a:avLst/>
          </a:prstGeom>
          <a:noFill/>
          <a:ln cap="flat" cmpd="sng" w="9525">
            <a:solidFill>
              <a:srgbClr val="FF0000"/>
            </a:solidFill>
            <a:prstDash val="solid"/>
            <a:round/>
            <a:headEnd len="med" w="med" type="none"/>
            <a:tailEnd len="med" w="med" type="triangle"/>
          </a:ln>
        </p:spPr>
      </p:cxnSp>
      <p:sp>
        <p:nvSpPr>
          <p:cNvPr id="256" name="Google Shape;256;p28"/>
          <p:cNvSpPr txBox="1"/>
          <p:nvPr/>
        </p:nvSpPr>
        <p:spPr>
          <a:xfrm>
            <a:off x="2799175" y="4134200"/>
            <a:ext cx="1288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현재 보고 있는 지도의 주소 표시</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nvSpPr>
        <p:spPr>
          <a:xfrm>
            <a:off x="856350" y="714725"/>
            <a:ext cx="6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메인페이지 인스타그램 연동 </a:t>
            </a:r>
            <a:endParaRPr sz="2000"/>
          </a:p>
        </p:txBody>
      </p:sp>
      <p:pic>
        <p:nvPicPr>
          <p:cNvPr id="262" name="Google Shape;262;p29"/>
          <p:cNvPicPr preferRelativeResize="0"/>
          <p:nvPr/>
        </p:nvPicPr>
        <p:blipFill rotWithShape="1">
          <a:blip r:embed="rId3">
            <a:alphaModFix/>
          </a:blip>
          <a:srcRect b="0" l="0" r="0" t="1146"/>
          <a:stretch/>
        </p:blipFill>
        <p:spPr>
          <a:xfrm>
            <a:off x="1229557" y="1207325"/>
            <a:ext cx="6728278" cy="3508150"/>
          </a:xfrm>
          <a:prstGeom prst="rect">
            <a:avLst/>
          </a:prstGeom>
          <a:noFill/>
          <a:ln>
            <a:noFill/>
          </a:ln>
        </p:spPr>
      </p:pic>
      <p:sp>
        <p:nvSpPr>
          <p:cNvPr id="263" name="Google Shape;263;p29"/>
          <p:cNvSpPr/>
          <p:nvPr/>
        </p:nvSpPr>
        <p:spPr>
          <a:xfrm>
            <a:off x="1186162" y="3077325"/>
            <a:ext cx="3483000" cy="137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9"/>
          <p:cNvPicPr preferRelativeResize="0"/>
          <p:nvPr/>
        </p:nvPicPr>
        <p:blipFill>
          <a:blip r:embed="rId4">
            <a:alphaModFix/>
          </a:blip>
          <a:stretch>
            <a:fillRect/>
          </a:stretch>
        </p:blipFill>
        <p:spPr>
          <a:xfrm>
            <a:off x="765387" y="1379904"/>
            <a:ext cx="4462429" cy="1650786"/>
          </a:xfrm>
          <a:prstGeom prst="rect">
            <a:avLst/>
          </a:prstGeom>
          <a:noFill/>
          <a:ln cap="flat" cmpd="sng" w="9525">
            <a:solidFill>
              <a:schemeClr val="dk2"/>
            </a:solidFill>
            <a:prstDash val="solid"/>
            <a:round/>
            <a:headEnd len="sm" w="sm" type="none"/>
            <a:tailEnd len="sm" w="sm" type="none"/>
          </a:ln>
        </p:spPr>
      </p:pic>
      <p:sp>
        <p:nvSpPr>
          <p:cNvPr id="265" name="Google Shape;265;p29"/>
          <p:cNvSpPr txBox="1"/>
          <p:nvPr/>
        </p:nvSpPr>
        <p:spPr>
          <a:xfrm>
            <a:off x="3386225" y="2830000"/>
            <a:ext cx="1994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t>nearBnB 인스타그램 계정의 이미지와 글 가져오기</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0"/>
          <p:cNvPicPr preferRelativeResize="0"/>
          <p:nvPr/>
        </p:nvPicPr>
        <p:blipFill>
          <a:blip r:embed="rId3">
            <a:alphaModFix/>
          </a:blip>
          <a:stretch>
            <a:fillRect/>
          </a:stretch>
        </p:blipFill>
        <p:spPr>
          <a:xfrm>
            <a:off x="856350" y="1161775"/>
            <a:ext cx="7623750" cy="3529525"/>
          </a:xfrm>
          <a:prstGeom prst="rect">
            <a:avLst/>
          </a:prstGeom>
          <a:noFill/>
          <a:ln>
            <a:noFill/>
          </a:ln>
        </p:spPr>
      </p:pic>
      <p:sp>
        <p:nvSpPr>
          <p:cNvPr id="271" name="Google Shape;271;p30"/>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등록</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1"/>
          <p:cNvPicPr preferRelativeResize="0"/>
          <p:nvPr/>
        </p:nvPicPr>
        <p:blipFill>
          <a:blip r:embed="rId3">
            <a:alphaModFix/>
          </a:blip>
          <a:stretch>
            <a:fillRect/>
          </a:stretch>
        </p:blipFill>
        <p:spPr>
          <a:xfrm>
            <a:off x="818674" y="1136680"/>
            <a:ext cx="7621189" cy="3528319"/>
          </a:xfrm>
          <a:prstGeom prst="rect">
            <a:avLst/>
          </a:prstGeom>
          <a:noFill/>
          <a:ln>
            <a:noFill/>
          </a:ln>
        </p:spPr>
      </p:pic>
      <p:sp>
        <p:nvSpPr>
          <p:cNvPr id="277" name="Google Shape;277;p31"/>
          <p:cNvSpPr/>
          <p:nvPr/>
        </p:nvSpPr>
        <p:spPr>
          <a:xfrm>
            <a:off x="1178474" y="1295048"/>
            <a:ext cx="6525900" cy="33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1"/>
          <p:cNvPicPr preferRelativeResize="0"/>
          <p:nvPr/>
        </p:nvPicPr>
        <p:blipFill>
          <a:blip r:embed="rId4">
            <a:alphaModFix/>
          </a:blip>
          <a:stretch>
            <a:fillRect/>
          </a:stretch>
        </p:blipFill>
        <p:spPr>
          <a:xfrm>
            <a:off x="4584627" y="478500"/>
            <a:ext cx="3810944" cy="1810098"/>
          </a:xfrm>
          <a:prstGeom prst="rect">
            <a:avLst/>
          </a:prstGeom>
          <a:noFill/>
          <a:ln cap="flat" cmpd="sng" w="9525">
            <a:solidFill>
              <a:srgbClr val="000000"/>
            </a:solidFill>
            <a:prstDash val="solid"/>
            <a:round/>
            <a:headEnd len="sm" w="sm" type="none"/>
            <a:tailEnd len="sm" w="sm" type="none"/>
          </a:ln>
        </p:spPr>
      </p:pic>
      <p:pic>
        <p:nvPicPr>
          <p:cNvPr id="279" name="Google Shape;279;p31"/>
          <p:cNvPicPr preferRelativeResize="0"/>
          <p:nvPr/>
        </p:nvPicPr>
        <p:blipFill>
          <a:blip r:embed="rId5">
            <a:alphaModFix/>
          </a:blip>
          <a:stretch>
            <a:fillRect/>
          </a:stretch>
        </p:blipFill>
        <p:spPr>
          <a:xfrm>
            <a:off x="780138" y="3218704"/>
            <a:ext cx="3765954" cy="1016132"/>
          </a:xfrm>
          <a:prstGeom prst="rect">
            <a:avLst/>
          </a:prstGeom>
          <a:noFill/>
          <a:ln cap="flat" cmpd="sng" w="9525">
            <a:solidFill>
              <a:srgbClr val="000000"/>
            </a:solidFill>
            <a:prstDash val="solid"/>
            <a:round/>
            <a:headEnd len="sm" w="sm" type="none"/>
            <a:tailEnd len="sm" w="sm" type="none"/>
          </a:ln>
        </p:spPr>
      </p:pic>
      <p:sp>
        <p:nvSpPr>
          <p:cNvPr id="280" name="Google Shape;280;p31"/>
          <p:cNvSpPr txBox="1"/>
          <p:nvPr/>
        </p:nvSpPr>
        <p:spPr>
          <a:xfrm>
            <a:off x="856350" y="714725"/>
            <a:ext cx="24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등록(장은선)</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4"/>
          <p:cNvPicPr preferRelativeResize="0"/>
          <p:nvPr/>
        </p:nvPicPr>
        <p:blipFill>
          <a:blip r:embed="rId3">
            <a:alphaModFix/>
          </a:blip>
          <a:stretch>
            <a:fillRect/>
          </a:stretch>
        </p:blipFill>
        <p:spPr>
          <a:xfrm>
            <a:off x="739025" y="638400"/>
            <a:ext cx="552450" cy="542925"/>
          </a:xfrm>
          <a:prstGeom prst="rect">
            <a:avLst/>
          </a:prstGeom>
          <a:noFill/>
          <a:ln>
            <a:noFill/>
          </a:ln>
        </p:spPr>
      </p:pic>
      <p:sp>
        <p:nvSpPr>
          <p:cNvPr id="68" name="Google Shape;68;p14"/>
          <p:cNvSpPr txBox="1"/>
          <p:nvPr/>
        </p:nvSpPr>
        <p:spPr>
          <a:xfrm>
            <a:off x="1003200" y="1128150"/>
            <a:ext cx="2873100" cy="30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1"/>
              </a:solidFill>
              <a:latin typeface="Merriweather"/>
              <a:ea typeface="Merriweather"/>
              <a:cs typeface="Merriweather"/>
              <a:sym typeface="Merriweather"/>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latin typeface="Merriweather"/>
                <a:ea typeface="Merriweather"/>
                <a:cs typeface="Merriweather"/>
                <a:sym typeface="Merriweather"/>
              </a:rPr>
              <a:t>팀원 소개</a:t>
            </a:r>
            <a:endParaRPr sz="16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600">
              <a:solidFill>
                <a:schemeClr val="dk1"/>
              </a:solidFill>
              <a:latin typeface="Merriweather"/>
              <a:ea typeface="Merriweather"/>
              <a:cs typeface="Merriweather"/>
              <a:sym typeface="Merriweather"/>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latin typeface="Merriweather"/>
                <a:ea typeface="Merriweather"/>
                <a:cs typeface="Merriweather"/>
                <a:sym typeface="Merriweather"/>
              </a:rPr>
              <a:t>주제</a:t>
            </a:r>
            <a:r>
              <a:rPr lang="ko" sz="1600">
                <a:solidFill>
                  <a:schemeClr val="dk1"/>
                </a:solidFill>
              </a:rPr>
              <a:t> </a:t>
            </a:r>
            <a:endParaRPr sz="1600">
              <a:solidFill>
                <a:schemeClr val="dk1"/>
              </a:solidFill>
            </a:endParaRPr>
          </a:p>
          <a:p>
            <a:pPr indent="0" lvl="0" marL="1828800" rtl="0" algn="l">
              <a:lnSpc>
                <a:spcPct val="115000"/>
              </a:lnSpc>
              <a:spcBef>
                <a:spcPts val="0"/>
              </a:spcBef>
              <a:spcAft>
                <a:spcPts val="0"/>
              </a:spcAft>
              <a:buNone/>
            </a:pPr>
            <a:r>
              <a:t/>
            </a:r>
            <a:endParaRPr sz="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rPr>
              <a:t>개발 환경</a:t>
            </a:r>
            <a:endParaRPr sz="1600">
              <a:solidFill>
                <a:schemeClr val="dk1"/>
              </a:solidFill>
            </a:endParaRPr>
          </a:p>
          <a:p>
            <a:pPr indent="0" lvl="0" marL="1828800" rtl="0" algn="l">
              <a:lnSpc>
                <a:spcPct val="115000"/>
              </a:lnSpc>
              <a:spcBef>
                <a:spcPts val="0"/>
              </a:spcBef>
              <a:spcAft>
                <a:spcPts val="0"/>
              </a:spcAft>
              <a:buNone/>
            </a:pPr>
            <a:r>
              <a:t/>
            </a:r>
            <a:endParaRPr sz="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rPr>
              <a:t>페이지 관계도</a:t>
            </a:r>
            <a:r>
              <a:rPr lang="ko" sz="1600">
                <a:solidFill>
                  <a:schemeClr val="dk1"/>
                </a:solidFill>
              </a:rPr>
              <a:t> &amp; 구성</a:t>
            </a:r>
            <a:endParaRPr sz="1600">
              <a:solidFill>
                <a:schemeClr val="dk1"/>
              </a:solidFill>
            </a:endParaRPr>
          </a:p>
          <a:p>
            <a:pPr indent="0" lvl="0" marL="1828800" rtl="0" algn="l">
              <a:lnSpc>
                <a:spcPct val="115000"/>
              </a:lnSpc>
              <a:spcBef>
                <a:spcPts val="0"/>
              </a:spcBef>
              <a:spcAft>
                <a:spcPts val="0"/>
              </a:spcAft>
              <a:buNone/>
            </a:pPr>
            <a:r>
              <a:t/>
            </a:r>
            <a:endParaRPr sz="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rPr>
              <a:t>유스케이스</a:t>
            </a:r>
            <a:endParaRPr sz="1600">
              <a:solidFill>
                <a:schemeClr val="dk1"/>
              </a:solidFill>
            </a:endParaRPr>
          </a:p>
          <a:p>
            <a:pPr indent="0" lvl="0" marL="1828800" rtl="0" algn="l">
              <a:lnSpc>
                <a:spcPct val="115000"/>
              </a:lnSpc>
              <a:spcBef>
                <a:spcPts val="0"/>
              </a:spcBef>
              <a:spcAft>
                <a:spcPts val="0"/>
              </a:spcAft>
              <a:buClr>
                <a:schemeClr val="dk1"/>
              </a:buClr>
              <a:buSzPts val="1100"/>
              <a:buFont typeface="Arial"/>
              <a:buNone/>
            </a:pPr>
            <a:r>
              <a:t/>
            </a:r>
            <a:endParaRPr sz="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rPr>
              <a:t>ERD</a:t>
            </a:r>
            <a:endParaRPr sz="1600">
              <a:solidFill>
                <a:schemeClr val="dk1"/>
              </a:solidFill>
            </a:endParaRPr>
          </a:p>
          <a:p>
            <a:pPr indent="0" lvl="0" marL="1828800" rtl="0" algn="l">
              <a:lnSpc>
                <a:spcPct val="115000"/>
              </a:lnSpc>
              <a:spcBef>
                <a:spcPts val="0"/>
              </a:spcBef>
              <a:spcAft>
                <a:spcPts val="0"/>
              </a:spcAft>
              <a:buClr>
                <a:schemeClr val="dk1"/>
              </a:buClr>
              <a:buSzPts val="1100"/>
              <a:buFont typeface="Arial"/>
              <a:buNone/>
            </a:pPr>
            <a:r>
              <a:t/>
            </a:r>
            <a:endParaRPr sz="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ko" sz="1600">
                <a:solidFill>
                  <a:schemeClr val="dk1"/>
                </a:solidFill>
              </a:rPr>
              <a:t>페이지 구현</a:t>
            </a:r>
            <a:endParaRPr sz="1600"/>
          </a:p>
        </p:txBody>
      </p:sp>
      <p:sp>
        <p:nvSpPr>
          <p:cNvPr id="69" name="Google Shape;69;p14"/>
          <p:cNvSpPr txBox="1"/>
          <p:nvPr/>
        </p:nvSpPr>
        <p:spPr>
          <a:xfrm>
            <a:off x="1370700" y="663563"/>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목차</a:t>
            </a:r>
            <a:endParaRPr sz="2000"/>
          </a:p>
        </p:txBody>
      </p:sp>
      <p:sp>
        <p:nvSpPr>
          <p:cNvPr id="70" name="Google Shape;70;p14"/>
          <p:cNvSpPr/>
          <p:nvPr/>
        </p:nvSpPr>
        <p:spPr>
          <a:xfrm>
            <a:off x="4813400" y="3147525"/>
            <a:ext cx="3193500" cy="153600"/>
          </a:xfrm>
          <a:prstGeom prst="rect">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813400" y="3301125"/>
            <a:ext cx="162300" cy="323700"/>
          </a:xfrm>
          <a:prstGeom prst="rect">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006900" y="2611125"/>
            <a:ext cx="162300" cy="1013700"/>
          </a:xfrm>
          <a:prstGeom prst="rect">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813400" y="2901850"/>
            <a:ext cx="3193500" cy="252300"/>
          </a:xfrm>
          <a:prstGeom prst="round2SameRect">
            <a:avLst>
              <a:gd fmla="val 16667" name="adj1"/>
              <a:gd fmla="val 0" name="adj2"/>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500275" y="2748250"/>
            <a:ext cx="445200" cy="153600"/>
          </a:xfrm>
          <a:prstGeom prst="roundRect">
            <a:avLst>
              <a:gd fmla="val 16667" name="adj"/>
            </a:avLst>
          </a:prstGeom>
          <a:solidFill>
            <a:srgbClr val="FFF2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813400" y="2825050"/>
            <a:ext cx="2433600" cy="76800"/>
          </a:xfrm>
          <a:prstGeom prst="round2SameRect">
            <a:avLst>
              <a:gd fmla="val 16667" name="adj1"/>
              <a:gd fmla="val 0" name="adj2"/>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4"/>
          <p:cNvPicPr preferRelativeResize="0"/>
          <p:nvPr/>
        </p:nvPicPr>
        <p:blipFill>
          <a:blip r:embed="rId4">
            <a:alphaModFix/>
          </a:blip>
          <a:stretch>
            <a:fillRect/>
          </a:stretch>
        </p:blipFill>
        <p:spPr>
          <a:xfrm>
            <a:off x="6811750" y="1537762"/>
            <a:ext cx="795125" cy="596337"/>
          </a:xfrm>
          <a:prstGeom prst="rect">
            <a:avLst/>
          </a:prstGeom>
          <a:noFill/>
          <a:ln>
            <a:noFill/>
          </a:ln>
        </p:spPr>
      </p:pic>
      <p:pic>
        <p:nvPicPr>
          <p:cNvPr id="77" name="Google Shape;77;p14"/>
          <p:cNvPicPr preferRelativeResize="0"/>
          <p:nvPr/>
        </p:nvPicPr>
        <p:blipFill>
          <a:blip r:embed="rId5">
            <a:alphaModFix/>
          </a:blip>
          <a:stretch>
            <a:fillRect/>
          </a:stretch>
        </p:blipFill>
        <p:spPr>
          <a:xfrm>
            <a:off x="6193049" y="1592300"/>
            <a:ext cx="795125" cy="79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1128154" y="1501679"/>
            <a:ext cx="6856472" cy="3164967"/>
          </a:xfrm>
          <a:prstGeom prst="rect">
            <a:avLst/>
          </a:prstGeom>
          <a:noFill/>
          <a:ln>
            <a:noFill/>
          </a:ln>
        </p:spPr>
      </p:pic>
      <p:sp>
        <p:nvSpPr>
          <p:cNvPr id="286" name="Google Shape;286;p32"/>
          <p:cNvSpPr/>
          <p:nvPr/>
        </p:nvSpPr>
        <p:spPr>
          <a:xfrm>
            <a:off x="2159395" y="1840849"/>
            <a:ext cx="2478090" cy="239804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a:blip r:embed="rId4">
            <a:alphaModFix/>
          </a:blip>
          <a:stretch>
            <a:fillRect/>
          </a:stretch>
        </p:blipFill>
        <p:spPr>
          <a:xfrm>
            <a:off x="4817552" y="1789162"/>
            <a:ext cx="3389388" cy="2910079"/>
          </a:xfrm>
          <a:prstGeom prst="rect">
            <a:avLst/>
          </a:prstGeom>
          <a:noFill/>
          <a:ln cap="flat" cmpd="sng" w="9525">
            <a:solidFill>
              <a:srgbClr val="000000"/>
            </a:solidFill>
            <a:prstDash val="solid"/>
            <a:round/>
            <a:headEnd len="sm" w="sm" type="none"/>
            <a:tailEnd len="sm" w="sm" type="none"/>
          </a:ln>
        </p:spPr>
      </p:pic>
      <p:pic>
        <p:nvPicPr>
          <p:cNvPr id="288" name="Google Shape;288;p32"/>
          <p:cNvPicPr preferRelativeResize="0"/>
          <p:nvPr/>
        </p:nvPicPr>
        <p:blipFill>
          <a:blip r:embed="rId5">
            <a:alphaModFix/>
          </a:blip>
          <a:stretch>
            <a:fillRect/>
          </a:stretch>
        </p:blipFill>
        <p:spPr>
          <a:xfrm>
            <a:off x="4637484" y="580042"/>
            <a:ext cx="3587410" cy="1106774"/>
          </a:xfrm>
          <a:prstGeom prst="rect">
            <a:avLst/>
          </a:prstGeom>
          <a:noFill/>
          <a:ln cap="flat" cmpd="sng" w="9525">
            <a:solidFill>
              <a:srgbClr val="000000"/>
            </a:solidFill>
            <a:prstDash val="solid"/>
            <a:round/>
            <a:headEnd len="sm" w="sm" type="none"/>
            <a:tailEnd len="sm" w="sm" type="none"/>
          </a:ln>
        </p:spPr>
      </p:pic>
      <p:sp>
        <p:nvSpPr>
          <p:cNvPr id="289" name="Google Shape;289;p32"/>
          <p:cNvSpPr txBox="1"/>
          <p:nvPr/>
        </p:nvSpPr>
        <p:spPr>
          <a:xfrm>
            <a:off x="856350" y="714725"/>
            <a:ext cx="762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등록 - 이미지 업로드 </a:t>
            </a:r>
            <a:endParaRPr sz="2000"/>
          </a:p>
          <a:p>
            <a:pPr indent="0" lvl="0" marL="0" rtl="0" algn="l">
              <a:spcBef>
                <a:spcPts val="0"/>
              </a:spcBef>
              <a:spcAft>
                <a:spcPts val="0"/>
              </a:spcAft>
              <a:buNone/>
            </a:pPr>
            <a:r>
              <a:rPr lang="ko" sz="2000"/>
              <a:t>(Firebase)(장은선)</a:t>
            </a:r>
            <a:endParaRPr sz="2000"/>
          </a:p>
        </p:txBody>
      </p:sp>
      <p:pic>
        <p:nvPicPr>
          <p:cNvPr id="290" name="Google Shape;290;p32"/>
          <p:cNvPicPr preferRelativeResize="0"/>
          <p:nvPr/>
        </p:nvPicPr>
        <p:blipFill>
          <a:blip r:embed="rId6">
            <a:alphaModFix/>
          </a:blip>
          <a:stretch>
            <a:fillRect/>
          </a:stretch>
        </p:blipFill>
        <p:spPr>
          <a:xfrm>
            <a:off x="631974" y="1991525"/>
            <a:ext cx="2629199" cy="1063500"/>
          </a:xfrm>
          <a:prstGeom prst="rect">
            <a:avLst/>
          </a:prstGeom>
          <a:noFill/>
          <a:ln cap="flat" cmpd="sng" w="9525">
            <a:solidFill>
              <a:srgbClr val="000000"/>
            </a:solidFill>
            <a:prstDash val="solid"/>
            <a:round/>
            <a:headEnd len="sm" w="sm" type="none"/>
            <a:tailEnd len="sm" w="sm" type="none"/>
          </a:ln>
        </p:spPr>
      </p:pic>
      <p:sp>
        <p:nvSpPr>
          <p:cNvPr id="291" name="Google Shape;291;p32"/>
          <p:cNvSpPr/>
          <p:nvPr/>
        </p:nvSpPr>
        <p:spPr>
          <a:xfrm>
            <a:off x="4938050" y="2699625"/>
            <a:ext cx="1926900" cy="1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2"/>
          <p:cNvPicPr preferRelativeResize="0"/>
          <p:nvPr/>
        </p:nvPicPr>
        <p:blipFill>
          <a:blip r:embed="rId7">
            <a:alphaModFix/>
          </a:blip>
          <a:stretch>
            <a:fillRect/>
          </a:stretch>
        </p:blipFill>
        <p:spPr>
          <a:xfrm>
            <a:off x="631975" y="1515125"/>
            <a:ext cx="3940021" cy="3717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p33"/>
          <p:cNvGrpSpPr/>
          <p:nvPr/>
        </p:nvGrpSpPr>
        <p:grpSpPr>
          <a:xfrm>
            <a:off x="807486" y="1113616"/>
            <a:ext cx="7529039" cy="3539911"/>
            <a:chOff x="152400" y="850369"/>
            <a:chExt cx="8943976" cy="4140731"/>
          </a:xfrm>
        </p:grpSpPr>
        <p:pic>
          <p:nvPicPr>
            <p:cNvPr id="298" name="Google Shape;298;p33"/>
            <p:cNvPicPr preferRelativeResize="0"/>
            <p:nvPr/>
          </p:nvPicPr>
          <p:blipFill>
            <a:blip r:embed="rId3">
              <a:alphaModFix/>
            </a:blip>
            <a:stretch>
              <a:fillRect/>
            </a:stretch>
          </p:blipFill>
          <p:spPr>
            <a:xfrm>
              <a:off x="152400" y="850369"/>
              <a:ext cx="8943976" cy="4140730"/>
            </a:xfrm>
            <a:prstGeom prst="rect">
              <a:avLst/>
            </a:prstGeom>
            <a:noFill/>
            <a:ln>
              <a:noFill/>
            </a:ln>
          </p:spPr>
        </p:pic>
        <p:sp>
          <p:nvSpPr>
            <p:cNvPr id="299" name="Google Shape;299;p33"/>
            <p:cNvSpPr/>
            <p:nvPr/>
          </p:nvSpPr>
          <p:spPr>
            <a:xfrm>
              <a:off x="4772025" y="1209675"/>
              <a:ext cx="2752800" cy="66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1545900" y="3810000"/>
              <a:ext cx="2552700" cy="8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3"/>
            <p:cNvPicPr preferRelativeResize="0"/>
            <p:nvPr/>
          </p:nvPicPr>
          <p:blipFill>
            <a:blip r:embed="rId4">
              <a:alphaModFix/>
            </a:blip>
            <a:stretch>
              <a:fillRect/>
            </a:stretch>
          </p:blipFill>
          <p:spPr>
            <a:xfrm>
              <a:off x="4013050" y="1992425"/>
              <a:ext cx="5083326" cy="2998675"/>
            </a:xfrm>
            <a:prstGeom prst="rect">
              <a:avLst/>
            </a:prstGeom>
            <a:noFill/>
            <a:ln cap="flat" cmpd="sng" w="9525">
              <a:solidFill>
                <a:srgbClr val="000000"/>
              </a:solidFill>
              <a:prstDash val="solid"/>
              <a:round/>
              <a:headEnd len="sm" w="sm" type="none"/>
              <a:tailEnd len="sm" w="sm" type="none"/>
            </a:ln>
          </p:spPr>
        </p:pic>
        <p:pic>
          <p:nvPicPr>
            <p:cNvPr id="302" name="Google Shape;302;p33"/>
            <p:cNvPicPr preferRelativeResize="0"/>
            <p:nvPr/>
          </p:nvPicPr>
          <p:blipFill>
            <a:blip r:embed="rId5">
              <a:alphaModFix/>
            </a:blip>
            <a:stretch>
              <a:fillRect/>
            </a:stretch>
          </p:blipFill>
          <p:spPr>
            <a:xfrm>
              <a:off x="152400" y="1209665"/>
              <a:ext cx="4419600" cy="488135"/>
            </a:xfrm>
            <a:prstGeom prst="rect">
              <a:avLst/>
            </a:prstGeom>
            <a:noFill/>
            <a:ln cap="flat" cmpd="sng" w="9525">
              <a:solidFill>
                <a:srgbClr val="000000"/>
              </a:solidFill>
              <a:prstDash val="solid"/>
              <a:round/>
              <a:headEnd len="sm" w="sm" type="none"/>
              <a:tailEnd len="sm" w="sm" type="none"/>
            </a:ln>
          </p:spPr>
        </p:pic>
      </p:grpSp>
      <p:sp>
        <p:nvSpPr>
          <p:cNvPr id="303" name="Google Shape;303;p33"/>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등록 - 지도 좌표값 셋팅(카카오맵) (장은선)</a:t>
            </a:r>
            <a:endParaRPr sz="2000"/>
          </a:p>
        </p:txBody>
      </p:sp>
      <p:sp>
        <p:nvSpPr>
          <p:cNvPr id="304" name="Google Shape;304;p33"/>
          <p:cNvSpPr/>
          <p:nvPr/>
        </p:nvSpPr>
        <p:spPr>
          <a:xfrm>
            <a:off x="4334050" y="2651425"/>
            <a:ext cx="1026300" cy="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nvSpPr>
        <p:spPr>
          <a:xfrm>
            <a:off x="2713050" y="1785813"/>
            <a:ext cx="1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t>숙소 정보 조회</a:t>
            </a:r>
            <a:endParaRPr u="sng"/>
          </a:p>
        </p:txBody>
      </p:sp>
      <p:pic>
        <p:nvPicPr>
          <p:cNvPr id="310" name="Google Shape;310;p34"/>
          <p:cNvPicPr preferRelativeResize="0"/>
          <p:nvPr/>
        </p:nvPicPr>
        <p:blipFill>
          <a:blip r:embed="rId3">
            <a:alphaModFix/>
          </a:blip>
          <a:stretch>
            <a:fillRect/>
          </a:stretch>
        </p:blipFill>
        <p:spPr>
          <a:xfrm>
            <a:off x="794345" y="1173620"/>
            <a:ext cx="7575203" cy="3468545"/>
          </a:xfrm>
          <a:prstGeom prst="rect">
            <a:avLst/>
          </a:prstGeom>
          <a:noFill/>
          <a:ln>
            <a:noFill/>
          </a:ln>
        </p:spPr>
      </p:pic>
      <p:sp>
        <p:nvSpPr>
          <p:cNvPr id="311" name="Google Shape;311;p34"/>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상세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nvSpPr>
        <p:spPr>
          <a:xfrm>
            <a:off x="2713050" y="1785813"/>
            <a:ext cx="19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t>숙소 정보 조회</a:t>
            </a:r>
            <a:endParaRPr u="sng"/>
          </a:p>
        </p:txBody>
      </p:sp>
      <p:sp>
        <p:nvSpPr>
          <p:cNvPr id="317" name="Google Shape;317;p35"/>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상세 - 지도 좌표값 셋팅(카카오맵) (장은선)</a:t>
            </a:r>
            <a:endParaRPr sz="2000"/>
          </a:p>
        </p:txBody>
      </p:sp>
      <p:grpSp>
        <p:nvGrpSpPr>
          <p:cNvPr id="318" name="Google Shape;318;p35"/>
          <p:cNvGrpSpPr/>
          <p:nvPr/>
        </p:nvGrpSpPr>
        <p:grpSpPr>
          <a:xfrm>
            <a:off x="746903" y="1173620"/>
            <a:ext cx="7939749" cy="3598000"/>
            <a:chOff x="96775" y="595425"/>
            <a:chExt cx="9309121" cy="4416350"/>
          </a:xfrm>
        </p:grpSpPr>
        <p:sp>
          <p:nvSpPr>
            <p:cNvPr id="319" name="Google Shape;319;p35"/>
            <p:cNvSpPr txBox="1"/>
            <p:nvPr/>
          </p:nvSpPr>
          <p:spPr>
            <a:xfrm>
              <a:off x="7075196" y="2967378"/>
              <a:ext cx="2330700" cy="49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t>지도 설정 및 표시</a:t>
              </a:r>
              <a:endParaRPr u="sng"/>
            </a:p>
          </p:txBody>
        </p:sp>
        <p:grpSp>
          <p:nvGrpSpPr>
            <p:cNvPr id="320" name="Google Shape;320;p35"/>
            <p:cNvGrpSpPr/>
            <p:nvPr/>
          </p:nvGrpSpPr>
          <p:grpSpPr>
            <a:xfrm>
              <a:off x="96775" y="595425"/>
              <a:ext cx="8937327" cy="4416350"/>
              <a:chOff x="96775" y="595425"/>
              <a:chExt cx="8937327" cy="4416350"/>
            </a:xfrm>
          </p:grpSpPr>
          <p:pic>
            <p:nvPicPr>
              <p:cNvPr id="321" name="Google Shape;321;p35"/>
              <p:cNvPicPr preferRelativeResize="0"/>
              <p:nvPr/>
            </p:nvPicPr>
            <p:blipFill>
              <a:blip r:embed="rId3">
                <a:alphaModFix/>
              </a:blip>
              <a:stretch>
                <a:fillRect/>
              </a:stretch>
            </p:blipFill>
            <p:spPr>
              <a:xfrm>
                <a:off x="152400" y="595425"/>
                <a:ext cx="8881702" cy="4257451"/>
              </a:xfrm>
              <a:prstGeom prst="rect">
                <a:avLst/>
              </a:prstGeom>
              <a:noFill/>
              <a:ln>
                <a:noFill/>
              </a:ln>
            </p:spPr>
          </p:pic>
          <p:sp>
            <p:nvSpPr>
              <p:cNvPr id="322" name="Google Shape;322;p35"/>
              <p:cNvSpPr/>
              <p:nvPr/>
            </p:nvSpPr>
            <p:spPr>
              <a:xfrm>
                <a:off x="4615950" y="957300"/>
                <a:ext cx="3683400" cy="255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1045650" y="3890600"/>
                <a:ext cx="3739800" cy="67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5"/>
              <p:cNvPicPr preferRelativeResize="0"/>
              <p:nvPr/>
            </p:nvPicPr>
            <p:blipFill>
              <a:blip r:embed="rId4">
                <a:alphaModFix/>
              </a:blip>
              <a:stretch>
                <a:fillRect/>
              </a:stretch>
            </p:blipFill>
            <p:spPr>
              <a:xfrm>
                <a:off x="4936250" y="2835375"/>
                <a:ext cx="3912776" cy="2176400"/>
              </a:xfrm>
              <a:prstGeom prst="rect">
                <a:avLst/>
              </a:prstGeom>
              <a:noFill/>
              <a:ln cap="flat" cmpd="sng" w="9525">
                <a:solidFill>
                  <a:srgbClr val="000000"/>
                </a:solidFill>
                <a:prstDash val="solid"/>
                <a:round/>
                <a:headEnd len="sm" w="sm" type="none"/>
                <a:tailEnd len="sm" w="sm" type="none"/>
              </a:ln>
            </p:spPr>
          </p:pic>
          <p:pic>
            <p:nvPicPr>
              <p:cNvPr id="325" name="Google Shape;325;p35"/>
              <p:cNvPicPr preferRelativeResize="0"/>
              <p:nvPr/>
            </p:nvPicPr>
            <p:blipFill>
              <a:blip r:embed="rId5">
                <a:alphaModFix/>
              </a:blip>
              <a:stretch>
                <a:fillRect/>
              </a:stretch>
            </p:blipFill>
            <p:spPr>
              <a:xfrm>
                <a:off x="96775" y="957300"/>
                <a:ext cx="4688676" cy="2279600"/>
              </a:xfrm>
              <a:prstGeom prst="rect">
                <a:avLst/>
              </a:prstGeom>
              <a:noFill/>
              <a:ln cap="flat" cmpd="sng" w="9525">
                <a:solidFill>
                  <a:srgbClr val="000000"/>
                </a:solidFill>
                <a:prstDash val="solid"/>
                <a:round/>
                <a:headEnd len="sm" w="sm" type="none"/>
                <a:tailEnd len="sm" w="sm" type="none"/>
              </a:ln>
            </p:spPr>
          </p:pic>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36"/>
          <p:cNvGrpSpPr/>
          <p:nvPr/>
        </p:nvGrpSpPr>
        <p:grpSpPr>
          <a:xfrm>
            <a:off x="800185" y="1105531"/>
            <a:ext cx="7622276" cy="3569004"/>
            <a:chOff x="152400" y="845950"/>
            <a:chExt cx="8881701" cy="4222175"/>
          </a:xfrm>
        </p:grpSpPr>
        <p:pic>
          <p:nvPicPr>
            <p:cNvPr id="331" name="Google Shape;331;p36"/>
            <p:cNvPicPr preferRelativeResize="0"/>
            <p:nvPr/>
          </p:nvPicPr>
          <p:blipFill>
            <a:blip r:embed="rId3">
              <a:alphaModFix/>
            </a:blip>
            <a:stretch>
              <a:fillRect/>
            </a:stretch>
          </p:blipFill>
          <p:spPr>
            <a:xfrm>
              <a:off x="152400" y="845950"/>
              <a:ext cx="8839201" cy="4096558"/>
            </a:xfrm>
            <a:prstGeom prst="rect">
              <a:avLst/>
            </a:prstGeom>
            <a:noFill/>
            <a:ln>
              <a:noFill/>
            </a:ln>
          </p:spPr>
        </p:pic>
        <p:pic>
          <p:nvPicPr>
            <p:cNvPr id="332" name="Google Shape;332;p36"/>
            <p:cNvPicPr preferRelativeResize="0"/>
            <p:nvPr/>
          </p:nvPicPr>
          <p:blipFill>
            <a:blip r:embed="rId4">
              <a:alphaModFix/>
            </a:blip>
            <a:stretch>
              <a:fillRect/>
            </a:stretch>
          </p:blipFill>
          <p:spPr>
            <a:xfrm>
              <a:off x="152400" y="1365950"/>
              <a:ext cx="5332000" cy="3702175"/>
            </a:xfrm>
            <a:prstGeom prst="rect">
              <a:avLst/>
            </a:prstGeom>
            <a:noFill/>
            <a:ln cap="flat" cmpd="sng" w="9525">
              <a:solidFill>
                <a:srgbClr val="000000"/>
              </a:solidFill>
              <a:prstDash val="solid"/>
              <a:round/>
              <a:headEnd len="sm" w="sm" type="none"/>
              <a:tailEnd len="sm" w="sm" type="none"/>
            </a:ln>
          </p:spPr>
        </p:pic>
        <p:sp>
          <p:nvSpPr>
            <p:cNvPr id="333" name="Google Shape;333;p36"/>
            <p:cNvSpPr/>
            <p:nvPr/>
          </p:nvSpPr>
          <p:spPr>
            <a:xfrm>
              <a:off x="5878275" y="2157250"/>
              <a:ext cx="838500" cy="48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34" name="Google Shape;334;p36"/>
            <p:cNvPicPr preferRelativeResize="0"/>
            <p:nvPr/>
          </p:nvPicPr>
          <p:blipFill>
            <a:blip r:embed="rId5">
              <a:alphaModFix/>
            </a:blip>
            <a:stretch>
              <a:fillRect/>
            </a:stretch>
          </p:blipFill>
          <p:spPr>
            <a:xfrm>
              <a:off x="4169201" y="2759600"/>
              <a:ext cx="4864901" cy="2270725"/>
            </a:xfrm>
            <a:prstGeom prst="rect">
              <a:avLst/>
            </a:prstGeom>
            <a:noFill/>
            <a:ln cap="flat" cmpd="sng" w="9525">
              <a:solidFill>
                <a:srgbClr val="000000"/>
              </a:solidFill>
              <a:prstDash val="solid"/>
              <a:round/>
              <a:headEnd len="sm" w="sm" type="none"/>
              <a:tailEnd len="sm" w="sm" type="none"/>
            </a:ln>
          </p:spPr>
        </p:pic>
      </p:grpSp>
      <p:sp>
        <p:nvSpPr>
          <p:cNvPr id="335" name="Google Shape;335;p36"/>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ko" sz="2000"/>
              <a:t>숙소 상세 - 추천 기능(박병우)</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7"/>
          <p:cNvPicPr preferRelativeResize="0"/>
          <p:nvPr/>
        </p:nvPicPr>
        <p:blipFill>
          <a:blip r:embed="rId3">
            <a:alphaModFix/>
          </a:blip>
          <a:stretch>
            <a:fillRect/>
          </a:stretch>
        </p:blipFill>
        <p:spPr>
          <a:xfrm>
            <a:off x="818825" y="1138600"/>
            <a:ext cx="7558174" cy="3502850"/>
          </a:xfrm>
          <a:prstGeom prst="rect">
            <a:avLst/>
          </a:prstGeom>
          <a:noFill/>
          <a:ln>
            <a:noFill/>
          </a:ln>
        </p:spPr>
      </p:pic>
      <p:sp>
        <p:nvSpPr>
          <p:cNvPr id="341" name="Google Shape;341;p37"/>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예약 하기</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38"/>
          <p:cNvGrpSpPr/>
          <p:nvPr/>
        </p:nvGrpSpPr>
        <p:grpSpPr>
          <a:xfrm>
            <a:off x="856360" y="646458"/>
            <a:ext cx="7706409" cy="4016698"/>
            <a:chOff x="360276" y="227950"/>
            <a:chExt cx="8180901" cy="4753488"/>
          </a:xfrm>
        </p:grpSpPr>
        <p:pic>
          <p:nvPicPr>
            <p:cNvPr id="347" name="Google Shape;347;p38"/>
            <p:cNvPicPr preferRelativeResize="0"/>
            <p:nvPr/>
          </p:nvPicPr>
          <p:blipFill>
            <a:blip r:embed="rId3">
              <a:alphaModFix/>
            </a:blip>
            <a:stretch>
              <a:fillRect/>
            </a:stretch>
          </p:blipFill>
          <p:spPr>
            <a:xfrm>
              <a:off x="360276" y="925063"/>
              <a:ext cx="7486849" cy="4056376"/>
            </a:xfrm>
            <a:prstGeom prst="rect">
              <a:avLst/>
            </a:prstGeom>
            <a:noFill/>
            <a:ln>
              <a:noFill/>
            </a:ln>
          </p:spPr>
        </p:pic>
        <p:sp>
          <p:nvSpPr>
            <p:cNvPr id="348" name="Google Shape;348;p38"/>
            <p:cNvSpPr/>
            <p:nvPr/>
          </p:nvSpPr>
          <p:spPr>
            <a:xfrm>
              <a:off x="416800" y="876150"/>
              <a:ext cx="3737700" cy="339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49" name="Google Shape;349;p38"/>
            <p:cNvPicPr preferRelativeResize="0"/>
            <p:nvPr/>
          </p:nvPicPr>
          <p:blipFill>
            <a:blip r:embed="rId4">
              <a:alphaModFix/>
            </a:blip>
            <a:stretch>
              <a:fillRect/>
            </a:stretch>
          </p:blipFill>
          <p:spPr>
            <a:xfrm>
              <a:off x="4410374" y="227950"/>
              <a:ext cx="4130803" cy="4206725"/>
            </a:xfrm>
            <a:prstGeom prst="rect">
              <a:avLst/>
            </a:prstGeom>
            <a:noFill/>
            <a:ln cap="flat" cmpd="sng" w="9525">
              <a:solidFill>
                <a:srgbClr val="000000"/>
              </a:solidFill>
              <a:prstDash val="solid"/>
              <a:round/>
              <a:headEnd len="sm" w="sm" type="none"/>
              <a:tailEnd len="sm" w="sm" type="none"/>
            </a:ln>
          </p:spPr>
        </p:pic>
      </p:grpSp>
      <p:sp>
        <p:nvSpPr>
          <p:cNvPr id="350" name="Google Shape;350;p38"/>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예약 하기(장은선)</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39"/>
          <p:cNvGrpSpPr/>
          <p:nvPr/>
        </p:nvGrpSpPr>
        <p:grpSpPr>
          <a:xfrm>
            <a:off x="932557" y="1131106"/>
            <a:ext cx="7276009" cy="3596333"/>
            <a:chOff x="331400" y="845950"/>
            <a:chExt cx="8267253" cy="4145151"/>
          </a:xfrm>
        </p:grpSpPr>
        <p:pic>
          <p:nvPicPr>
            <p:cNvPr id="356" name="Google Shape;356;p39"/>
            <p:cNvPicPr preferRelativeResize="0"/>
            <p:nvPr/>
          </p:nvPicPr>
          <p:blipFill>
            <a:blip r:embed="rId3">
              <a:alphaModFix/>
            </a:blip>
            <a:stretch>
              <a:fillRect/>
            </a:stretch>
          </p:blipFill>
          <p:spPr>
            <a:xfrm>
              <a:off x="331400" y="845950"/>
              <a:ext cx="4122058" cy="4145150"/>
            </a:xfrm>
            <a:prstGeom prst="rect">
              <a:avLst/>
            </a:prstGeom>
            <a:noFill/>
            <a:ln cap="flat" cmpd="sng" w="9525">
              <a:solidFill>
                <a:srgbClr val="000000"/>
              </a:solidFill>
              <a:prstDash val="solid"/>
              <a:round/>
              <a:headEnd len="sm" w="sm" type="none"/>
              <a:tailEnd len="sm" w="sm" type="none"/>
            </a:ln>
          </p:spPr>
        </p:pic>
        <p:pic>
          <p:nvPicPr>
            <p:cNvPr id="357" name="Google Shape;357;p39"/>
            <p:cNvPicPr preferRelativeResize="0"/>
            <p:nvPr/>
          </p:nvPicPr>
          <p:blipFill>
            <a:blip r:embed="rId4">
              <a:alphaModFix/>
            </a:blip>
            <a:stretch>
              <a:fillRect/>
            </a:stretch>
          </p:blipFill>
          <p:spPr>
            <a:xfrm>
              <a:off x="4700033" y="845950"/>
              <a:ext cx="3898620" cy="4145151"/>
            </a:xfrm>
            <a:prstGeom prst="rect">
              <a:avLst/>
            </a:prstGeom>
            <a:noFill/>
            <a:ln cap="flat" cmpd="sng" w="9525">
              <a:solidFill>
                <a:srgbClr val="000000"/>
              </a:solidFill>
              <a:prstDash val="solid"/>
              <a:round/>
              <a:headEnd len="sm" w="sm" type="none"/>
              <a:tailEnd len="sm" w="sm" type="none"/>
            </a:ln>
          </p:spPr>
        </p:pic>
      </p:grpSp>
      <p:sp>
        <p:nvSpPr>
          <p:cNvPr id="358" name="Google Shape;358;p39"/>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예약 하기(장은선)</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40"/>
          <p:cNvGrpSpPr/>
          <p:nvPr/>
        </p:nvGrpSpPr>
        <p:grpSpPr>
          <a:xfrm>
            <a:off x="1008759" y="1114910"/>
            <a:ext cx="7203230" cy="3653673"/>
            <a:chOff x="235525" y="593475"/>
            <a:chExt cx="8311100" cy="4502925"/>
          </a:xfrm>
        </p:grpSpPr>
        <p:pic>
          <p:nvPicPr>
            <p:cNvPr id="364" name="Google Shape;364;p40"/>
            <p:cNvPicPr preferRelativeResize="0"/>
            <p:nvPr/>
          </p:nvPicPr>
          <p:blipFill>
            <a:blip r:embed="rId3">
              <a:alphaModFix/>
            </a:blip>
            <a:stretch>
              <a:fillRect/>
            </a:stretch>
          </p:blipFill>
          <p:spPr>
            <a:xfrm>
              <a:off x="235525" y="593475"/>
              <a:ext cx="8311100" cy="4502925"/>
            </a:xfrm>
            <a:prstGeom prst="rect">
              <a:avLst/>
            </a:prstGeom>
            <a:noFill/>
            <a:ln>
              <a:noFill/>
            </a:ln>
          </p:spPr>
        </p:pic>
        <p:sp>
          <p:nvSpPr>
            <p:cNvPr id="365" name="Google Shape;365;p40"/>
            <p:cNvSpPr/>
            <p:nvPr/>
          </p:nvSpPr>
          <p:spPr>
            <a:xfrm>
              <a:off x="4456625" y="3885100"/>
              <a:ext cx="4079100" cy="52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66" name="Google Shape;366;p40"/>
            <p:cNvPicPr preferRelativeResize="0"/>
            <p:nvPr/>
          </p:nvPicPr>
          <p:blipFill>
            <a:blip r:embed="rId4">
              <a:alphaModFix/>
            </a:blip>
            <a:stretch>
              <a:fillRect/>
            </a:stretch>
          </p:blipFill>
          <p:spPr>
            <a:xfrm>
              <a:off x="235526" y="998350"/>
              <a:ext cx="4144900" cy="3163028"/>
            </a:xfrm>
            <a:prstGeom prst="rect">
              <a:avLst/>
            </a:prstGeom>
            <a:noFill/>
            <a:ln cap="flat" cmpd="sng" w="9525">
              <a:solidFill>
                <a:srgbClr val="000000"/>
              </a:solidFill>
              <a:prstDash val="solid"/>
              <a:round/>
              <a:headEnd len="sm" w="sm" type="none"/>
              <a:tailEnd len="sm" w="sm" type="none"/>
            </a:ln>
          </p:spPr>
        </p:pic>
      </p:grpSp>
      <p:sp>
        <p:nvSpPr>
          <p:cNvPr id="367" name="Google Shape;367;p40"/>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예약 하기 - 임시 정보 저장 (장은선)</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1"/>
          <p:cNvPicPr preferRelativeResize="0"/>
          <p:nvPr/>
        </p:nvPicPr>
        <p:blipFill>
          <a:blip r:embed="rId3">
            <a:alphaModFix/>
          </a:blip>
          <a:stretch>
            <a:fillRect/>
          </a:stretch>
        </p:blipFill>
        <p:spPr>
          <a:xfrm>
            <a:off x="780150" y="1176172"/>
            <a:ext cx="7622401" cy="3520177"/>
          </a:xfrm>
          <a:prstGeom prst="rect">
            <a:avLst/>
          </a:prstGeom>
          <a:noFill/>
          <a:ln>
            <a:noFill/>
          </a:ln>
        </p:spPr>
      </p:pic>
      <p:sp>
        <p:nvSpPr>
          <p:cNvPr id="373" name="Google Shape;373;p41"/>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결제</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팀원 소개</a:t>
            </a:r>
            <a:endParaRPr sz="2000"/>
          </a:p>
        </p:txBody>
      </p:sp>
      <p:sp>
        <p:nvSpPr>
          <p:cNvPr id="85" name="Google Shape;85;p15"/>
          <p:cNvSpPr/>
          <p:nvPr/>
        </p:nvSpPr>
        <p:spPr>
          <a:xfrm>
            <a:off x="856350" y="3169400"/>
            <a:ext cx="7431300" cy="1383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5"/>
          <p:cNvPicPr preferRelativeResize="0"/>
          <p:nvPr/>
        </p:nvPicPr>
        <p:blipFill>
          <a:blip r:embed="rId3">
            <a:alphaModFix/>
          </a:blip>
          <a:stretch>
            <a:fillRect/>
          </a:stretch>
        </p:blipFill>
        <p:spPr>
          <a:xfrm>
            <a:off x="4977450" y="2029525"/>
            <a:ext cx="987475" cy="987475"/>
          </a:xfrm>
          <a:prstGeom prst="rect">
            <a:avLst/>
          </a:prstGeom>
          <a:noFill/>
          <a:ln>
            <a:noFill/>
          </a:ln>
        </p:spPr>
      </p:pic>
      <p:pic>
        <p:nvPicPr>
          <p:cNvPr id="87" name="Google Shape;87;p15"/>
          <p:cNvPicPr preferRelativeResize="0"/>
          <p:nvPr/>
        </p:nvPicPr>
        <p:blipFill>
          <a:blip r:embed="rId3">
            <a:alphaModFix/>
          </a:blip>
          <a:stretch>
            <a:fillRect/>
          </a:stretch>
        </p:blipFill>
        <p:spPr>
          <a:xfrm>
            <a:off x="6801150" y="2029525"/>
            <a:ext cx="987475" cy="987475"/>
          </a:xfrm>
          <a:prstGeom prst="rect">
            <a:avLst/>
          </a:prstGeom>
          <a:noFill/>
          <a:ln>
            <a:noFill/>
          </a:ln>
        </p:spPr>
      </p:pic>
      <p:pic>
        <p:nvPicPr>
          <p:cNvPr id="88" name="Google Shape;88;p15"/>
          <p:cNvPicPr preferRelativeResize="0"/>
          <p:nvPr/>
        </p:nvPicPr>
        <p:blipFill>
          <a:blip r:embed="rId4">
            <a:alphaModFix/>
          </a:blip>
          <a:stretch>
            <a:fillRect/>
          </a:stretch>
        </p:blipFill>
        <p:spPr>
          <a:xfrm>
            <a:off x="3097725" y="2029525"/>
            <a:ext cx="987475" cy="987475"/>
          </a:xfrm>
          <a:prstGeom prst="rect">
            <a:avLst/>
          </a:prstGeom>
          <a:noFill/>
          <a:ln>
            <a:noFill/>
          </a:ln>
        </p:spPr>
      </p:pic>
      <p:pic>
        <p:nvPicPr>
          <p:cNvPr id="89" name="Google Shape;89;p15"/>
          <p:cNvPicPr preferRelativeResize="0"/>
          <p:nvPr/>
        </p:nvPicPr>
        <p:blipFill>
          <a:blip r:embed="rId4">
            <a:alphaModFix/>
          </a:blip>
          <a:stretch>
            <a:fillRect/>
          </a:stretch>
        </p:blipFill>
        <p:spPr>
          <a:xfrm>
            <a:off x="1307875" y="2029525"/>
            <a:ext cx="987475" cy="987475"/>
          </a:xfrm>
          <a:prstGeom prst="rect">
            <a:avLst/>
          </a:prstGeom>
          <a:noFill/>
          <a:ln>
            <a:noFill/>
          </a:ln>
        </p:spPr>
      </p:pic>
      <p:sp>
        <p:nvSpPr>
          <p:cNvPr id="90" name="Google Shape;90;p15"/>
          <p:cNvSpPr txBox="1"/>
          <p:nvPr/>
        </p:nvSpPr>
        <p:spPr>
          <a:xfrm>
            <a:off x="1241200" y="3460100"/>
            <a:ext cx="112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김우영 팀장</a:t>
            </a:r>
            <a:endParaRPr sz="800"/>
          </a:p>
        </p:txBody>
      </p:sp>
      <p:sp>
        <p:nvSpPr>
          <p:cNvPr id="91" name="Google Shape;91;p15"/>
          <p:cNvSpPr/>
          <p:nvPr/>
        </p:nvSpPr>
        <p:spPr>
          <a:xfrm>
            <a:off x="1241225" y="3888500"/>
            <a:ext cx="1120800" cy="601200"/>
          </a:xfrm>
          <a:prstGeom prst="roundRect">
            <a:avLst>
              <a:gd fmla="val 16667" name="adj"/>
            </a:avLst>
          </a:prstGeom>
          <a:solidFill>
            <a:srgbClr val="FFFFFF"/>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1241200" y="3927500"/>
            <a:ext cx="112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회원 관리/</a:t>
            </a:r>
            <a:endParaRPr sz="1100"/>
          </a:p>
          <a:p>
            <a:pPr indent="0" lvl="0" marL="0" rtl="0" algn="ctr">
              <a:spcBef>
                <a:spcPts val="0"/>
              </a:spcBef>
              <a:spcAft>
                <a:spcPts val="0"/>
              </a:spcAft>
              <a:buNone/>
            </a:pPr>
            <a:r>
              <a:rPr lang="ko" sz="1100"/>
              <a:t>카카오 페이</a:t>
            </a:r>
            <a:endParaRPr sz="1100"/>
          </a:p>
        </p:txBody>
      </p:sp>
      <p:sp>
        <p:nvSpPr>
          <p:cNvPr id="93" name="Google Shape;93;p15"/>
          <p:cNvSpPr txBox="1"/>
          <p:nvPr/>
        </p:nvSpPr>
        <p:spPr>
          <a:xfrm>
            <a:off x="3031050" y="3460100"/>
            <a:ext cx="112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박병우 팀원</a:t>
            </a:r>
            <a:endParaRPr sz="800"/>
          </a:p>
        </p:txBody>
      </p:sp>
      <p:sp>
        <p:nvSpPr>
          <p:cNvPr id="94" name="Google Shape;94;p15"/>
          <p:cNvSpPr/>
          <p:nvPr/>
        </p:nvSpPr>
        <p:spPr>
          <a:xfrm>
            <a:off x="3031075" y="3888500"/>
            <a:ext cx="1120800" cy="601200"/>
          </a:xfrm>
          <a:prstGeom prst="roundRect">
            <a:avLst>
              <a:gd fmla="val 16667" name="adj"/>
            </a:avLst>
          </a:prstGeom>
          <a:solidFill>
            <a:srgbClr val="FFFFFF"/>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nvSpPr>
        <p:spPr>
          <a:xfrm>
            <a:off x="3031050" y="3927500"/>
            <a:ext cx="112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게시판/</a:t>
            </a:r>
            <a:endParaRPr sz="1100"/>
          </a:p>
          <a:p>
            <a:pPr indent="0" lvl="0" marL="0" rtl="0" algn="ctr">
              <a:spcBef>
                <a:spcPts val="0"/>
              </a:spcBef>
              <a:spcAft>
                <a:spcPts val="0"/>
              </a:spcAft>
              <a:buNone/>
            </a:pPr>
            <a:r>
              <a:rPr lang="ko" sz="1100"/>
              <a:t>추천(좋아요) </a:t>
            </a:r>
            <a:endParaRPr sz="1100"/>
          </a:p>
        </p:txBody>
      </p:sp>
      <p:sp>
        <p:nvSpPr>
          <p:cNvPr id="96" name="Google Shape;96;p15"/>
          <p:cNvSpPr txBox="1"/>
          <p:nvPr/>
        </p:nvSpPr>
        <p:spPr>
          <a:xfrm>
            <a:off x="4910775" y="3460100"/>
            <a:ext cx="112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장은선 팀원</a:t>
            </a:r>
            <a:endParaRPr sz="800"/>
          </a:p>
        </p:txBody>
      </p:sp>
      <p:sp>
        <p:nvSpPr>
          <p:cNvPr id="97" name="Google Shape;97;p15"/>
          <p:cNvSpPr/>
          <p:nvPr/>
        </p:nvSpPr>
        <p:spPr>
          <a:xfrm>
            <a:off x="4910800" y="3888500"/>
            <a:ext cx="1120800" cy="601200"/>
          </a:xfrm>
          <a:prstGeom prst="roundRect">
            <a:avLst>
              <a:gd fmla="val 16667" name="adj"/>
            </a:avLst>
          </a:prstGeom>
          <a:solidFill>
            <a:srgbClr val="FFFFFF"/>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txBox="1"/>
          <p:nvPr/>
        </p:nvSpPr>
        <p:spPr>
          <a:xfrm>
            <a:off x="4910775" y="3927500"/>
            <a:ext cx="112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숙소 관리/</a:t>
            </a:r>
            <a:endParaRPr sz="1100"/>
          </a:p>
          <a:p>
            <a:pPr indent="0" lvl="0" marL="0" rtl="0" algn="ctr">
              <a:spcBef>
                <a:spcPts val="0"/>
              </a:spcBef>
              <a:spcAft>
                <a:spcPts val="0"/>
              </a:spcAft>
              <a:buNone/>
            </a:pPr>
            <a:r>
              <a:rPr lang="ko" sz="1100"/>
              <a:t>일반 결제</a:t>
            </a:r>
            <a:endParaRPr sz="1100"/>
          </a:p>
        </p:txBody>
      </p:sp>
      <p:sp>
        <p:nvSpPr>
          <p:cNvPr id="99" name="Google Shape;99;p15"/>
          <p:cNvSpPr txBox="1"/>
          <p:nvPr/>
        </p:nvSpPr>
        <p:spPr>
          <a:xfrm>
            <a:off x="6734475" y="3460100"/>
            <a:ext cx="112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홍정은 팀원</a:t>
            </a:r>
            <a:endParaRPr sz="800"/>
          </a:p>
        </p:txBody>
      </p:sp>
      <p:sp>
        <p:nvSpPr>
          <p:cNvPr id="100" name="Google Shape;100;p15"/>
          <p:cNvSpPr/>
          <p:nvPr/>
        </p:nvSpPr>
        <p:spPr>
          <a:xfrm>
            <a:off x="6734500" y="3888500"/>
            <a:ext cx="1120800" cy="601200"/>
          </a:xfrm>
          <a:prstGeom prst="roundRect">
            <a:avLst>
              <a:gd fmla="val 16667" name="adj"/>
            </a:avLst>
          </a:prstGeom>
          <a:solidFill>
            <a:srgbClr val="FFFFFF"/>
          </a:solidFill>
          <a:ln cap="flat" cmpd="sng" w="1905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6734475" y="3927500"/>
            <a:ext cx="112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t>위치정보 관리</a:t>
            </a:r>
            <a:r>
              <a:rPr lang="ko" sz="1100"/>
              <a:t>/</a:t>
            </a:r>
            <a:endParaRPr sz="1100"/>
          </a:p>
          <a:p>
            <a:pPr indent="0" lvl="0" marL="0" rtl="0" algn="ctr">
              <a:spcBef>
                <a:spcPts val="0"/>
              </a:spcBef>
              <a:spcAft>
                <a:spcPts val="0"/>
              </a:spcAft>
              <a:buNone/>
            </a:pPr>
            <a:r>
              <a:rPr lang="ko" sz="1100"/>
              <a:t>메인페이지</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42"/>
          <p:cNvGrpSpPr/>
          <p:nvPr/>
        </p:nvGrpSpPr>
        <p:grpSpPr>
          <a:xfrm>
            <a:off x="688682" y="618339"/>
            <a:ext cx="7698059" cy="4034095"/>
            <a:chOff x="181500" y="296600"/>
            <a:chExt cx="8839199" cy="4618312"/>
          </a:xfrm>
        </p:grpSpPr>
        <p:pic>
          <p:nvPicPr>
            <p:cNvPr id="379" name="Google Shape;379;p42"/>
            <p:cNvPicPr preferRelativeResize="0"/>
            <p:nvPr/>
          </p:nvPicPr>
          <p:blipFill>
            <a:blip r:embed="rId3">
              <a:alphaModFix/>
            </a:blip>
            <a:stretch>
              <a:fillRect/>
            </a:stretch>
          </p:blipFill>
          <p:spPr>
            <a:xfrm>
              <a:off x="181500" y="832775"/>
              <a:ext cx="8839199" cy="4082137"/>
            </a:xfrm>
            <a:prstGeom prst="rect">
              <a:avLst/>
            </a:prstGeom>
            <a:noFill/>
            <a:ln>
              <a:noFill/>
            </a:ln>
          </p:spPr>
        </p:pic>
        <p:sp>
          <p:nvSpPr>
            <p:cNvPr id="380" name="Google Shape;380;p42"/>
            <p:cNvSpPr/>
            <p:nvPr/>
          </p:nvSpPr>
          <p:spPr>
            <a:xfrm>
              <a:off x="4512350" y="1711975"/>
              <a:ext cx="3193500" cy="237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42"/>
            <p:cNvPicPr preferRelativeResize="0"/>
            <p:nvPr/>
          </p:nvPicPr>
          <p:blipFill>
            <a:blip r:embed="rId4">
              <a:alphaModFix/>
            </a:blip>
            <a:stretch>
              <a:fillRect/>
            </a:stretch>
          </p:blipFill>
          <p:spPr>
            <a:xfrm>
              <a:off x="4512350" y="296600"/>
              <a:ext cx="3193500" cy="1244975"/>
            </a:xfrm>
            <a:prstGeom prst="rect">
              <a:avLst/>
            </a:prstGeom>
            <a:noFill/>
            <a:ln cap="flat" cmpd="sng" w="9525">
              <a:solidFill>
                <a:srgbClr val="000000"/>
              </a:solidFill>
              <a:prstDash val="solid"/>
              <a:round/>
              <a:headEnd len="sm" w="sm" type="none"/>
              <a:tailEnd len="sm" w="sm" type="none"/>
            </a:ln>
          </p:spPr>
        </p:pic>
      </p:grpSp>
      <p:sp>
        <p:nvSpPr>
          <p:cNvPr id="382" name="Google Shape;382;p42"/>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 결제</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43"/>
          <p:cNvGrpSpPr/>
          <p:nvPr/>
        </p:nvGrpSpPr>
        <p:grpSpPr>
          <a:xfrm>
            <a:off x="770732" y="1122988"/>
            <a:ext cx="7502374" cy="3606728"/>
            <a:chOff x="152400" y="555325"/>
            <a:chExt cx="8944174" cy="4493245"/>
          </a:xfrm>
        </p:grpSpPr>
        <p:pic>
          <p:nvPicPr>
            <p:cNvPr id="388" name="Google Shape;388;p43"/>
            <p:cNvPicPr preferRelativeResize="0"/>
            <p:nvPr/>
          </p:nvPicPr>
          <p:blipFill>
            <a:blip r:embed="rId3">
              <a:alphaModFix/>
            </a:blip>
            <a:stretch>
              <a:fillRect/>
            </a:stretch>
          </p:blipFill>
          <p:spPr>
            <a:xfrm>
              <a:off x="152400" y="845950"/>
              <a:ext cx="8839199" cy="4082137"/>
            </a:xfrm>
            <a:prstGeom prst="rect">
              <a:avLst/>
            </a:prstGeom>
            <a:noFill/>
            <a:ln>
              <a:noFill/>
            </a:ln>
          </p:spPr>
        </p:pic>
        <p:pic>
          <p:nvPicPr>
            <p:cNvPr id="389" name="Google Shape;389;p43"/>
            <p:cNvPicPr preferRelativeResize="0"/>
            <p:nvPr/>
          </p:nvPicPr>
          <p:blipFill rotWithShape="1">
            <a:blip r:embed="rId4">
              <a:alphaModFix/>
            </a:blip>
            <a:srcRect b="-7080" l="0" r="0" t="7080"/>
            <a:stretch/>
          </p:blipFill>
          <p:spPr>
            <a:xfrm>
              <a:off x="4493500" y="1033845"/>
              <a:ext cx="4603074" cy="4014725"/>
            </a:xfrm>
            <a:prstGeom prst="rect">
              <a:avLst/>
            </a:prstGeom>
            <a:noFill/>
            <a:ln cap="flat" cmpd="sng" w="9525">
              <a:solidFill>
                <a:srgbClr val="000000"/>
              </a:solidFill>
              <a:prstDash val="solid"/>
              <a:round/>
              <a:headEnd len="sm" w="sm" type="none"/>
              <a:tailEnd len="sm" w="sm" type="none"/>
            </a:ln>
          </p:spPr>
        </p:pic>
        <p:pic>
          <p:nvPicPr>
            <p:cNvPr id="390" name="Google Shape;390;p43"/>
            <p:cNvPicPr preferRelativeResize="0"/>
            <p:nvPr/>
          </p:nvPicPr>
          <p:blipFill>
            <a:blip r:embed="rId5">
              <a:alphaModFix/>
            </a:blip>
            <a:stretch>
              <a:fillRect/>
            </a:stretch>
          </p:blipFill>
          <p:spPr>
            <a:xfrm>
              <a:off x="612325" y="555325"/>
              <a:ext cx="3692775" cy="1338150"/>
            </a:xfrm>
            <a:prstGeom prst="rect">
              <a:avLst/>
            </a:prstGeom>
            <a:noFill/>
            <a:ln cap="flat" cmpd="sng" w="9525">
              <a:solidFill>
                <a:srgbClr val="000000"/>
              </a:solidFill>
              <a:prstDash val="solid"/>
              <a:round/>
              <a:headEnd len="sm" w="sm" type="none"/>
              <a:tailEnd len="sm" w="sm" type="none"/>
            </a:ln>
          </p:spPr>
        </p:pic>
        <p:sp>
          <p:nvSpPr>
            <p:cNvPr id="391" name="Google Shape;391;p43"/>
            <p:cNvSpPr/>
            <p:nvPr/>
          </p:nvSpPr>
          <p:spPr>
            <a:xfrm>
              <a:off x="3193500" y="2006525"/>
              <a:ext cx="1196400" cy="195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43"/>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숙소결제 - 카카오페이 (김우영)</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4"/>
          <p:cNvPicPr preferRelativeResize="0"/>
          <p:nvPr/>
        </p:nvPicPr>
        <p:blipFill>
          <a:blip r:embed="rId3">
            <a:alphaModFix/>
          </a:blip>
          <a:stretch>
            <a:fillRect/>
          </a:stretch>
        </p:blipFill>
        <p:spPr>
          <a:xfrm>
            <a:off x="990625" y="1148125"/>
            <a:ext cx="7199724" cy="3601751"/>
          </a:xfrm>
          <a:prstGeom prst="rect">
            <a:avLst/>
          </a:prstGeom>
          <a:noFill/>
          <a:ln>
            <a:noFill/>
          </a:ln>
        </p:spPr>
      </p:pic>
      <p:grpSp>
        <p:nvGrpSpPr>
          <p:cNvPr id="398" name="Google Shape;398;p44"/>
          <p:cNvGrpSpPr/>
          <p:nvPr/>
        </p:nvGrpSpPr>
        <p:grpSpPr>
          <a:xfrm>
            <a:off x="2529100" y="1484924"/>
            <a:ext cx="5775211" cy="2329081"/>
            <a:chOff x="1789887" y="1398200"/>
            <a:chExt cx="6890838" cy="2727900"/>
          </a:xfrm>
        </p:grpSpPr>
        <p:sp>
          <p:nvSpPr>
            <p:cNvPr id="399" name="Google Shape;399;p44"/>
            <p:cNvSpPr/>
            <p:nvPr/>
          </p:nvSpPr>
          <p:spPr>
            <a:xfrm>
              <a:off x="1789887" y="1949150"/>
              <a:ext cx="1234200" cy="182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4"/>
            <p:cNvPicPr preferRelativeResize="0"/>
            <p:nvPr/>
          </p:nvPicPr>
          <p:blipFill>
            <a:blip r:embed="rId4">
              <a:alphaModFix/>
            </a:blip>
            <a:stretch>
              <a:fillRect/>
            </a:stretch>
          </p:blipFill>
          <p:spPr>
            <a:xfrm>
              <a:off x="4418350" y="1398200"/>
              <a:ext cx="4262374" cy="2727900"/>
            </a:xfrm>
            <a:prstGeom prst="rect">
              <a:avLst/>
            </a:prstGeom>
            <a:noFill/>
            <a:ln cap="flat" cmpd="sng" w="9525">
              <a:solidFill>
                <a:srgbClr val="000000"/>
              </a:solidFill>
              <a:prstDash val="solid"/>
              <a:round/>
              <a:headEnd len="sm" w="sm" type="none"/>
              <a:tailEnd len="sm" w="sm" type="none"/>
            </a:ln>
          </p:spPr>
        </p:pic>
      </p:grpSp>
      <p:sp>
        <p:nvSpPr>
          <p:cNvPr id="401" name="Google Shape;401;p44"/>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숙소결제 - 일반결제(i’mport) (장은선)</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45"/>
          <p:cNvGrpSpPr/>
          <p:nvPr/>
        </p:nvGrpSpPr>
        <p:grpSpPr>
          <a:xfrm>
            <a:off x="691003" y="1096138"/>
            <a:ext cx="7789402" cy="3551727"/>
            <a:chOff x="67625" y="682875"/>
            <a:chExt cx="8991575" cy="4172611"/>
          </a:xfrm>
        </p:grpSpPr>
        <p:pic>
          <p:nvPicPr>
            <p:cNvPr id="407" name="Google Shape;407;p45"/>
            <p:cNvPicPr preferRelativeResize="0"/>
            <p:nvPr/>
          </p:nvPicPr>
          <p:blipFill>
            <a:blip r:embed="rId3">
              <a:alphaModFix/>
            </a:blip>
            <a:stretch>
              <a:fillRect/>
            </a:stretch>
          </p:blipFill>
          <p:spPr>
            <a:xfrm>
              <a:off x="67625" y="769750"/>
              <a:ext cx="8839198" cy="4085736"/>
            </a:xfrm>
            <a:prstGeom prst="rect">
              <a:avLst/>
            </a:prstGeom>
            <a:noFill/>
            <a:ln>
              <a:noFill/>
            </a:ln>
          </p:spPr>
        </p:pic>
        <p:pic>
          <p:nvPicPr>
            <p:cNvPr id="408" name="Google Shape;408;p45"/>
            <p:cNvPicPr preferRelativeResize="0"/>
            <p:nvPr/>
          </p:nvPicPr>
          <p:blipFill>
            <a:blip r:embed="rId4">
              <a:alphaModFix/>
            </a:blip>
            <a:stretch>
              <a:fillRect/>
            </a:stretch>
          </p:blipFill>
          <p:spPr>
            <a:xfrm>
              <a:off x="3271725" y="682875"/>
              <a:ext cx="5787474" cy="1007500"/>
            </a:xfrm>
            <a:prstGeom prst="rect">
              <a:avLst/>
            </a:prstGeom>
            <a:noFill/>
            <a:ln cap="flat" cmpd="sng" w="9525">
              <a:solidFill>
                <a:srgbClr val="000000"/>
              </a:solidFill>
              <a:prstDash val="solid"/>
              <a:round/>
              <a:headEnd len="sm" w="sm" type="none"/>
              <a:tailEnd len="sm" w="sm" type="none"/>
            </a:ln>
          </p:spPr>
        </p:pic>
        <p:pic>
          <p:nvPicPr>
            <p:cNvPr id="409" name="Google Shape;409;p45"/>
            <p:cNvPicPr preferRelativeResize="0"/>
            <p:nvPr/>
          </p:nvPicPr>
          <p:blipFill>
            <a:blip r:embed="rId5">
              <a:alphaModFix/>
            </a:blip>
            <a:stretch>
              <a:fillRect/>
            </a:stretch>
          </p:blipFill>
          <p:spPr>
            <a:xfrm>
              <a:off x="5067275" y="1795325"/>
              <a:ext cx="3991925" cy="1417000"/>
            </a:xfrm>
            <a:prstGeom prst="rect">
              <a:avLst/>
            </a:prstGeom>
            <a:noFill/>
            <a:ln cap="flat" cmpd="sng" w="9525">
              <a:solidFill>
                <a:srgbClr val="000000"/>
              </a:solidFill>
              <a:prstDash val="solid"/>
              <a:round/>
              <a:headEnd len="sm" w="sm" type="none"/>
              <a:tailEnd len="sm" w="sm" type="none"/>
            </a:ln>
          </p:spPr>
        </p:pic>
      </p:grpSp>
      <p:sp>
        <p:nvSpPr>
          <p:cNvPr id="410" name="Google Shape;410;p45"/>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예약완료 (김우영)</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회원가입</a:t>
            </a:r>
            <a:r>
              <a:rPr lang="ko" sz="2000"/>
              <a:t> </a:t>
            </a:r>
            <a:endParaRPr sz="2000"/>
          </a:p>
        </p:txBody>
      </p:sp>
      <p:pic>
        <p:nvPicPr>
          <p:cNvPr id="416" name="Google Shape;416;p46"/>
          <p:cNvPicPr preferRelativeResize="0"/>
          <p:nvPr/>
        </p:nvPicPr>
        <p:blipFill>
          <a:blip r:embed="rId3">
            <a:alphaModFix/>
          </a:blip>
          <a:stretch>
            <a:fillRect/>
          </a:stretch>
        </p:blipFill>
        <p:spPr>
          <a:xfrm>
            <a:off x="851350" y="1151400"/>
            <a:ext cx="7441301" cy="3488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회원가입 </a:t>
            </a:r>
            <a:endParaRPr sz="2000"/>
          </a:p>
        </p:txBody>
      </p:sp>
      <p:pic>
        <p:nvPicPr>
          <p:cNvPr id="422" name="Google Shape;422;p47"/>
          <p:cNvPicPr preferRelativeResize="0"/>
          <p:nvPr/>
        </p:nvPicPr>
        <p:blipFill>
          <a:blip r:embed="rId3">
            <a:alphaModFix/>
          </a:blip>
          <a:stretch>
            <a:fillRect/>
          </a:stretch>
        </p:blipFill>
        <p:spPr>
          <a:xfrm>
            <a:off x="4351936" y="1056750"/>
            <a:ext cx="4150689" cy="3455350"/>
          </a:xfrm>
          <a:prstGeom prst="rect">
            <a:avLst/>
          </a:prstGeom>
          <a:noFill/>
          <a:ln>
            <a:noFill/>
          </a:ln>
        </p:spPr>
      </p:pic>
      <p:pic>
        <p:nvPicPr>
          <p:cNvPr id="423" name="Google Shape;423;p47"/>
          <p:cNvPicPr preferRelativeResize="0"/>
          <p:nvPr/>
        </p:nvPicPr>
        <p:blipFill>
          <a:blip r:embed="rId4">
            <a:alphaModFix/>
          </a:blip>
          <a:stretch>
            <a:fillRect/>
          </a:stretch>
        </p:blipFill>
        <p:spPr>
          <a:xfrm>
            <a:off x="740350" y="1414438"/>
            <a:ext cx="3305249" cy="2332123"/>
          </a:xfrm>
          <a:prstGeom prst="rect">
            <a:avLst/>
          </a:prstGeom>
          <a:noFill/>
          <a:ln>
            <a:noFill/>
          </a:ln>
        </p:spPr>
      </p:pic>
      <p:sp>
        <p:nvSpPr>
          <p:cNvPr id="424" name="Google Shape;424;p47"/>
          <p:cNvSpPr/>
          <p:nvPr/>
        </p:nvSpPr>
        <p:spPr>
          <a:xfrm>
            <a:off x="1626058" y="1727377"/>
            <a:ext cx="2266500" cy="23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회원가입 </a:t>
            </a:r>
            <a:endParaRPr sz="2000"/>
          </a:p>
        </p:txBody>
      </p:sp>
      <p:pic>
        <p:nvPicPr>
          <p:cNvPr id="430" name="Google Shape;430;p48"/>
          <p:cNvPicPr preferRelativeResize="0"/>
          <p:nvPr/>
        </p:nvPicPr>
        <p:blipFill>
          <a:blip r:embed="rId3">
            <a:alphaModFix/>
          </a:blip>
          <a:stretch>
            <a:fillRect/>
          </a:stretch>
        </p:blipFill>
        <p:spPr>
          <a:xfrm>
            <a:off x="945900" y="1557549"/>
            <a:ext cx="3192813" cy="2252785"/>
          </a:xfrm>
          <a:prstGeom prst="rect">
            <a:avLst/>
          </a:prstGeom>
          <a:noFill/>
          <a:ln>
            <a:noFill/>
          </a:ln>
        </p:spPr>
      </p:pic>
      <p:sp>
        <p:nvSpPr>
          <p:cNvPr id="431" name="Google Shape;431;p48"/>
          <p:cNvSpPr/>
          <p:nvPr/>
        </p:nvSpPr>
        <p:spPr>
          <a:xfrm>
            <a:off x="1801479" y="2111945"/>
            <a:ext cx="1817700" cy="4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48"/>
          <p:cNvPicPr preferRelativeResize="0"/>
          <p:nvPr/>
        </p:nvPicPr>
        <p:blipFill>
          <a:blip r:embed="rId4">
            <a:alphaModFix/>
          </a:blip>
          <a:stretch>
            <a:fillRect/>
          </a:stretch>
        </p:blipFill>
        <p:spPr>
          <a:xfrm>
            <a:off x="4536179" y="1011350"/>
            <a:ext cx="3706421" cy="3581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회원가입</a:t>
            </a:r>
            <a:endParaRPr sz="2000"/>
          </a:p>
        </p:txBody>
      </p:sp>
      <p:pic>
        <p:nvPicPr>
          <p:cNvPr id="438" name="Google Shape;438;p49"/>
          <p:cNvPicPr preferRelativeResize="0"/>
          <p:nvPr/>
        </p:nvPicPr>
        <p:blipFill>
          <a:blip r:embed="rId3">
            <a:alphaModFix/>
          </a:blip>
          <a:stretch>
            <a:fillRect/>
          </a:stretch>
        </p:blipFill>
        <p:spPr>
          <a:xfrm>
            <a:off x="964150" y="1745831"/>
            <a:ext cx="2988601" cy="2108691"/>
          </a:xfrm>
          <a:prstGeom prst="rect">
            <a:avLst/>
          </a:prstGeom>
          <a:noFill/>
          <a:ln>
            <a:noFill/>
          </a:ln>
        </p:spPr>
      </p:pic>
      <p:sp>
        <p:nvSpPr>
          <p:cNvPr id="439" name="Google Shape;439;p49"/>
          <p:cNvSpPr/>
          <p:nvPr/>
        </p:nvSpPr>
        <p:spPr>
          <a:xfrm>
            <a:off x="1765006" y="3208678"/>
            <a:ext cx="2187600" cy="46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9"/>
          <p:cNvPicPr preferRelativeResize="0"/>
          <p:nvPr/>
        </p:nvPicPr>
        <p:blipFill>
          <a:blip r:embed="rId4">
            <a:alphaModFix/>
          </a:blip>
          <a:stretch>
            <a:fillRect/>
          </a:stretch>
        </p:blipFill>
        <p:spPr>
          <a:xfrm>
            <a:off x="4266678" y="1075475"/>
            <a:ext cx="3755825" cy="1723345"/>
          </a:xfrm>
          <a:prstGeom prst="rect">
            <a:avLst/>
          </a:prstGeom>
          <a:noFill/>
          <a:ln>
            <a:noFill/>
          </a:ln>
        </p:spPr>
      </p:pic>
      <p:pic>
        <p:nvPicPr>
          <p:cNvPr id="441" name="Google Shape;441;p49"/>
          <p:cNvPicPr preferRelativeResize="0"/>
          <p:nvPr/>
        </p:nvPicPr>
        <p:blipFill>
          <a:blip r:embed="rId5">
            <a:alphaModFix/>
          </a:blip>
          <a:stretch>
            <a:fillRect/>
          </a:stretch>
        </p:blipFill>
        <p:spPr>
          <a:xfrm>
            <a:off x="4081916" y="2848778"/>
            <a:ext cx="4015110" cy="1846847"/>
          </a:xfrm>
          <a:prstGeom prst="rect">
            <a:avLst/>
          </a:prstGeom>
          <a:noFill/>
          <a:ln>
            <a:noFill/>
          </a:ln>
        </p:spPr>
      </p:pic>
      <p:sp>
        <p:nvSpPr>
          <p:cNvPr id="442" name="Google Shape;442;p49"/>
          <p:cNvSpPr txBox="1"/>
          <p:nvPr/>
        </p:nvSpPr>
        <p:spPr>
          <a:xfrm>
            <a:off x="6801375" y="1207325"/>
            <a:ext cx="8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pom.xml</a:t>
            </a:r>
            <a:endParaRPr/>
          </a:p>
        </p:txBody>
      </p:sp>
      <p:sp>
        <p:nvSpPr>
          <p:cNvPr id="443" name="Google Shape;443;p49"/>
          <p:cNvSpPr txBox="1"/>
          <p:nvPr/>
        </p:nvSpPr>
        <p:spPr>
          <a:xfrm>
            <a:off x="6718025" y="3239575"/>
            <a:ext cx="14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root-context.xml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회원가입 </a:t>
            </a:r>
            <a:endParaRPr sz="2000"/>
          </a:p>
        </p:txBody>
      </p:sp>
      <p:pic>
        <p:nvPicPr>
          <p:cNvPr id="449" name="Google Shape;449;p50"/>
          <p:cNvPicPr preferRelativeResize="0"/>
          <p:nvPr/>
        </p:nvPicPr>
        <p:blipFill>
          <a:blip r:embed="rId3">
            <a:alphaModFix/>
          </a:blip>
          <a:stretch>
            <a:fillRect/>
          </a:stretch>
        </p:blipFill>
        <p:spPr>
          <a:xfrm>
            <a:off x="965525" y="1464023"/>
            <a:ext cx="2995030" cy="2113240"/>
          </a:xfrm>
          <a:prstGeom prst="rect">
            <a:avLst/>
          </a:prstGeom>
          <a:noFill/>
          <a:ln>
            <a:noFill/>
          </a:ln>
        </p:spPr>
      </p:pic>
      <p:sp>
        <p:nvSpPr>
          <p:cNvPr id="450" name="Google Shape;450;p50"/>
          <p:cNvSpPr/>
          <p:nvPr/>
        </p:nvSpPr>
        <p:spPr>
          <a:xfrm>
            <a:off x="1768104" y="2930026"/>
            <a:ext cx="2192400" cy="46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0"/>
          <p:cNvPicPr preferRelativeResize="0"/>
          <p:nvPr/>
        </p:nvPicPr>
        <p:blipFill>
          <a:blip r:embed="rId4">
            <a:alphaModFix/>
          </a:blip>
          <a:stretch>
            <a:fillRect/>
          </a:stretch>
        </p:blipFill>
        <p:spPr>
          <a:xfrm>
            <a:off x="4221394" y="1188531"/>
            <a:ext cx="3795256" cy="3359319"/>
          </a:xfrm>
          <a:prstGeom prst="rect">
            <a:avLst/>
          </a:prstGeom>
          <a:noFill/>
          <a:ln>
            <a:noFill/>
          </a:ln>
        </p:spPr>
      </p:pic>
      <p:pic>
        <p:nvPicPr>
          <p:cNvPr id="452" name="Google Shape;452;p50"/>
          <p:cNvPicPr preferRelativeResize="0"/>
          <p:nvPr/>
        </p:nvPicPr>
        <p:blipFill>
          <a:blip r:embed="rId5">
            <a:alphaModFix/>
          </a:blip>
          <a:stretch>
            <a:fillRect/>
          </a:stretch>
        </p:blipFill>
        <p:spPr>
          <a:xfrm>
            <a:off x="4221394" y="726125"/>
            <a:ext cx="2238208" cy="441446"/>
          </a:xfrm>
          <a:prstGeom prst="rect">
            <a:avLst/>
          </a:prstGeom>
          <a:noFill/>
          <a:ln>
            <a:noFill/>
          </a:ln>
        </p:spPr>
      </p:pic>
      <p:sp>
        <p:nvSpPr>
          <p:cNvPr id="453" name="Google Shape;453;p50"/>
          <p:cNvSpPr txBox="1"/>
          <p:nvPr/>
        </p:nvSpPr>
        <p:spPr>
          <a:xfrm>
            <a:off x="6634800" y="988350"/>
            <a:ext cx="15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serviceImpl.java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로그인 </a:t>
            </a:r>
            <a:endParaRPr sz="2000"/>
          </a:p>
        </p:txBody>
      </p:sp>
      <p:pic>
        <p:nvPicPr>
          <p:cNvPr id="459" name="Google Shape;459;p51"/>
          <p:cNvPicPr preferRelativeResize="0"/>
          <p:nvPr/>
        </p:nvPicPr>
        <p:blipFill>
          <a:blip r:embed="rId3">
            <a:alphaModFix/>
          </a:blip>
          <a:stretch>
            <a:fillRect/>
          </a:stretch>
        </p:blipFill>
        <p:spPr>
          <a:xfrm>
            <a:off x="4340292" y="1124550"/>
            <a:ext cx="3898009" cy="3316787"/>
          </a:xfrm>
          <a:prstGeom prst="rect">
            <a:avLst/>
          </a:prstGeom>
          <a:noFill/>
          <a:ln>
            <a:noFill/>
          </a:ln>
        </p:spPr>
      </p:pic>
      <p:pic>
        <p:nvPicPr>
          <p:cNvPr id="460" name="Google Shape;460;p51"/>
          <p:cNvPicPr preferRelativeResize="0"/>
          <p:nvPr/>
        </p:nvPicPr>
        <p:blipFill>
          <a:blip r:embed="rId4">
            <a:alphaModFix/>
          </a:blip>
          <a:stretch>
            <a:fillRect/>
          </a:stretch>
        </p:blipFill>
        <p:spPr>
          <a:xfrm>
            <a:off x="905700" y="1124550"/>
            <a:ext cx="3548870" cy="356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6"/>
          <p:cNvPicPr preferRelativeResize="0"/>
          <p:nvPr/>
        </p:nvPicPr>
        <p:blipFill>
          <a:blip r:embed="rId3">
            <a:alphaModFix amt="48000"/>
          </a:blip>
          <a:stretch>
            <a:fillRect/>
          </a:stretch>
        </p:blipFill>
        <p:spPr>
          <a:xfrm>
            <a:off x="380100" y="330238"/>
            <a:ext cx="8383800" cy="4483026"/>
          </a:xfrm>
          <a:prstGeom prst="rect">
            <a:avLst/>
          </a:prstGeom>
          <a:noFill/>
          <a:ln>
            <a:noFill/>
          </a:ln>
        </p:spPr>
      </p:pic>
      <p:sp>
        <p:nvSpPr>
          <p:cNvPr id="109" name="Google Shape;109;p16"/>
          <p:cNvSpPr txBox="1"/>
          <p:nvPr/>
        </p:nvSpPr>
        <p:spPr>
          <a:xfrm>
            <a:off x="2506350" y="1613625"/>
            <a:ext cx="4131300" cy="46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ko" sz="1822"/>
              <a:t>편리한 홈 쉐어 서비스</a:t>
            </a:r>
            <a:endParaRPr b="1" sz="1900"/>
          </a:p>
        </p:txBody>
      </p:sp>
      <p:cxnSp>
        <p:nvCxnSpPr>
          <p:cNvPr id="110" name="Google Shape;110;p16"/>
          <p:cNvCxnSpPr/>
          <p:nvPr/>
        </p:nvCxnSpPr>
        <p:spPr>
          <a:xfrm>
            <a:off x="3363794" y="2103450"/>
            <a:ext cx="2416500" cy="0"/>
          </a:xfrm>
          <a:prstGeom prst="straightConnector1">
            <a:avLst/>
          </a:prstGeom>
          <a:noFill/>
          <a:ln cap="flat" cmpd="sng" w="28575">
            <a:solidFill>
              <a:srgbClr val="5B0F00"/>
            </a:solidFill>
            <a:prstDash val="solid"/>
            <a:round/>
            <a:headEnd len="med" w="med" type="none"/>
            <a:tailEnd len="med" w="med" type="none"/>
          </a:ln>
        </p:spPr>
      </p:cxnSp>
      <p:cxnSp>
        <p:nvCxnSpPr>
          <p:cNvPr id="111" name="Google Shape;111;p16"/>
          <p:cNvCxnSpPr/>
          <p:nvPr/>
        </p:nvCxnSpPr>
        <p:spPr>
          <a:xfrm>
            <a:off x="3363794" y="1589125"/>
            <a:ext cx="2416500" cy="0"/>
          </a:xfrm>
          <a:prstGeom prst="straightConnector1">
            <a:avLst/>
          </a:prstGeom>
          <a:noFill/>
          <a:ln cap="flat" cmpd="sng" w="28575">
            <a:solidFill>
              <a:srgbClr val="5B0F00"/>
            </a:solidFill>
            <a:prstDash val="solid"/>
            <a:round/>
            <a:headEnd len="med" w="med" type="none"/>
            <a:tailEnd len="med" w="med" type="none"/>
          </a:ln>
        </p:spPr>
      </p:cxnSp>
      <p:sp>
        <p:nvSpPr>
          <p:cNvPr id="112" name="Google Shape;112;p16"/>
          <p:cNvSpPr txBox="1"/>
          <p:nvPr/>
        </p:nvSpPr>
        <p:spPr>
          <a:xfrm>
            <a:off x="3367550" y="3730975"/>
            <a:ext cx="24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666666"/>
                </a:solidFill>
              </a:rPr>
              <a:t>Where you want to Dream</a:t>
            </a:r>
            <a:endParaRPr>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아이디 찾기</a:t>
            </a:r>
            <a:r>
              <a:rPr lang="ko" sz="2000"/>
              <a:t> (김우영)</a:t>
            </a:r>
            <a:endParaRPr sz="2000"/>
          </a:p>
        </p:txBody>
      </p:sp>
      <p:pic>
        <p:nvPicPr>
          <p:cNvPr id="466" name="Google Shape;466;p52"/>
          <p:cNvPicPr preferRelativeResize="0"/>
          <p:nvPr/>
        </p:nvPicPr>
        <p:blipFill>
          <a:blip r:embed="rId3">
            <a:alphaModFix/>
          </a:blip>
          <a:stretch>
            <a:fillRect/>
          </a:stretch>
        </p:blipFill>
        <p:spPr>
          <a:xfrm>
            <a:off x="1049813" y="1142039"/>
            <a:ext cx="3156370" cy="3411619"/>
          </a:xfrm>
          <a:prstGeom prst="rect">
            <a:avLst/>
          </a:prstGeom>
          <a:noFill/>
          <a:ln>
            <a:noFill/>
          </a:ln>
        </p:spPr>
      </p:pic>
      <p:pic>
        <p:nvPicPr>
          <p:cNvPr id="467" name="Google Shape;467;p52"/>
          <p:cNvPicPr preferRelativeResize="0"/>
          <p:nvPr/>
        </p:nvPicPr>
        <p:blipFill>
          <a:blip r:embed="rId4">
            <a:alphaModFix/>
          </a:blip>
          <a:stretch>
            <a:fillRect/>
          </a:stretch>
        </p:blipFill>
        <p:spPr>
          <a:xfrm>
            <a:off x="3996381" y="889525"/>
            <a:ext cx="4097795" cy="1494398"/>
          </a:xfrm>
          <a:prstGeom prst="rect">
            <a:avLst/>
          </a:prstGeom>
          <a:noFill/>
          <a:ln>
            <a:noFill/>
          </a:ln>
        </p:spPr>
      </p:pic>
      <p:pic>
        <p:nvPicPr>
          <p:cNvPr id="468" name="Google Shape;468;p52"/>
          <p:cNvPicPr preferRelativeResize="0"/>
          <p:nvPr/>
        </p:nvPicPr>
        <p:blipFill>
          <a:blip r:embed="rId5">
            <a:alphaModFix/>
          </a:blip>
          <a:stretch>
            <a:fillRect/>
          </a:stretch>
        </p:blipFill>
        <p:spPr>
          <a:xfrm>
            <a:off x="3996391" y="2383922"/>
            <a:ext cx="4097795" cy="2326628"/>
          </a:xfrm>
          <a:prstGeom prst="rect">
            <a:avLst/>
          </a:prstGeom>
          <a:noFill/>
          <a:ln>
            <a:noFill/>
          </a:ln>
        </p:spPr>
      </p:pic>
      <p:sp>
        <p:nvSpPr>
          <p:cNvPr id="469" name="Google Shape;469;p52"/>
          <p:cNvSpPr/>
          <p:nvPr/>
        </p:nvSpPr>
        <p:spPr>
          <a:xfrm>
            <a:off x="4671647" y="2922166"/>
            <a:ext cx="3156300" cy="35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아이디 찾기 (김우영)</a:t>
            </a:r>
            <a:endParaRPr sz="2000"/>
          </a:p>
        </p:txBody>
      </p:sp>
      <p:pic>
        <p:nvPicPr>
          <p:cNvPr id="475" name="Google Shape;475;p53"/>
          <p:cNvPicPr preferRelativeResize="0"/>
          <p:nvPr/>
        </p:nvPicPr>
        <p:blipFill>
          <a:blip r:embed="rId3">
            <a:alphaModFix/>
          </a:blip>
          <a:stretch>
            <a:fillRect/>
          </a:stretch>
        </p:blipFill>
        <p:spPr>
          <a:xfrm>
            <a:off x="4050360" y="910025"/>
            <a:ext cx="4097795" cy="1494398"/>
          </a:xfrm>
          <a:prstGeom prst="rect">
            <a:avLst/>
          </a:prstGeom>
          <a:noFill/>
          <a:ln>
            <a:noFill/>
          </a:ln>
        </p:spPr>
      </p:pic>
      <p:pic>
        <p:nvPicPr>
          <p:cNvPr id="476" name="Google Shape;476;p53"/>
          <p:cNvPicPr preferRelativeResize="0"/>
          <p:nvPr/>
        </p:nvPicPr>
        <p:blipFill>
          <a:blip r:embed="rId4">
            <a:alphaModFix/>
          </a:blip>
          <a:stretch>
            <a:fillRect/>
          </a:stretch>
        </p:blipFill>
        <p:spPr>
          <a:xfrm>
            <a:off x="4050370" y="2404422"/>
            <a:ext cx="4097795" cy="2326628"/>
          </a:xfrm>
          <a:prstGeom prst="rect">
            <a:avLst/>
          </a:prstGeom>
          <a:noFill/>
          <a:ln>
            <a:noFill/>
          </a:ln>
        </p:spPr>
      </p:pic>
      <p:sp>
        <p:nvSpPr>
          <p:cNvPr id="477" name="Google Shape;477;p53"/>
          <p:cNvSpPr/>
          <p:nvPr/>
        </p:nvSpPr>
        <p:spPr>
          <a:xfrm>
            <a:off x="4725626" y="2942666"/>
            <a:ext cx="3156300" cy="35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53"/>
          <p:cNvPicPr preferRelativeResize="0"/>
          <p:nvPr/>
        </p:nvPicPr>
        <p:blipFill>
          <a:blip r:embed="rId5">
            <a:alphaModFix/>
          </a:blip>
          <a:stretch>
            <a:fillRect/>
          </a:stretch>
        </p:blipFill>
        <p:spPr>
          <a:xfrm>
            <a:off x="995825" y="1351594"/>
            <a:ext cx="3054545" cy="31930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비밀번호</a:t>
            </a:r>
            <a:r>
              <a:rPr lang="ko" sz="2000"/>
              <a:t> 찾기 (김우영)</a:t>
            </a:r>
            <a:endParaRPr sz="2000"/>
          </a:p>
        </p:txBody>
      </p:sp>
      <p:pic>
        <p:nvPicPr>
          <p:cNvPr id="484" name="Google Shape;484;p54"/>
          <p:cNvPicPr preferRelativeResize="0"/>
          <p:nvPr/>
        </p:nvPicPr>
        <p:blipFill>
          <a:blip r:embed="rId3">
            <a:alphaModFix/>
          </a:blip>
          <a:stretch>
            <a:fillRect/>
          </a:stretch>
        </p:blipFill>
        <p:spPr>
          <a:xfrm>
            <a:off x="1034613" y="1365601"/>
            <a:ext cx="3541818" cy="3324974"/>
          </a:xfrm>
          <a:prstGeom prst="rect">
            <a:avLst/>
          </a:prstGeom>
          <a:noFill/>
          <a:ln>
            <a:noFill/>
          </a:ln>
        </p:spPr>
      </p:pic>
      <p:pic>
        <p:nvPicPr>
          <p:cNvPr id="485" name="Google Shape;485;p54"/>
          <p:cNvPicPr preferRelativeResize="0"/>
          <p:nvPr/>
        </p:nvPicPr>
        <p:blipFill>
          <a:blip r:embed="rId4">
            <a:alphaModFix/>
          </a:blip>
          <a:stretch>
            <a:fillRect/>
          </a:stretch>
        </p:blipFill>
        <p:spPr>
          <a:xfrm>
            <a:off x="4134228" y="2675053"/>
            <a:ext cx="3971911" cy="1984176"/>
          </a:xfrm>
          <a:prstGeom prst="rect">
            <a:avLst/>
          </a:prstGeom>
          <a:noFill/>
          <a:ln>
            <a:noFill/>
          </a:ln>
        </p:spPr>
      </p:pic>
      <p:sp>
        <p:nvSpPr>
          <p:cNvPr id="486" name="Google Shape;486;p54"/>
          <p:cNvSpPr/>
          <p:nvPr/>
        </p:nvSpPr>
        <p:spPr>
          <a:xfrm>
            <a:off x="4740023" y="3433152"/>
            <a:ext cx="2766900" cy="27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54"/>
          <p:cNvPicPr preferRelativeResize="0"/>
          <p:nvPr/>
        </p:nvPicPr>
        <p:blipFill>
          <a:blip r:embed="rId5">
            <a:alphaModFix/>
          </a:blip>
          <a:stretch>
            <a:fillRect/>
          </a:stretch>
        </p:blipFill>
        <p:spPr>
          <a:xfrm>
            <a:off x="4137473" y="895350"/>
            <a:ext cx="3971914" cy="17797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5"/>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비밀번호 찾기 (김우영)</a:t>
            </a:r>
            <a:endParaRPr sz="2000"/>
          </a:p>
        </p:txBody>
      </p:sp>
      <p:pic>
        <p:nvPicPr>
          <p:cNvPr id="493" name="Google Shape;493;p55"/>
          <p:cNvPicPr preferRelativeResize="0"/>
          <p:nvPr/>
        </p:nvPicPr>
        <p:blipFill>
          <a:blip r:embed="rId3">
            <a:alphaModFix/>
          </a:blip>
          <a:stretch>
            <a:fillRect/>
          </a:stretch>
        </p:blipFill>
        <p:spPr>
          <a:xfrm>
            <a:off x="889475" y="1179124"/>
            <a:ext cx="3559350" cy="3448750"/>
          </a:xfrm>
          <a:prstGeom prst="rect">
            <a:avLst/>
          </a:prstGeom>
          <a:noFill/>
          <a:ln>
            <a:noFill/>
          </a:ln>
        </p:spPr>
      </p:pic>
      <p:pic>
        <p:nvPicPr>
          <p:cNvPr id="494" name="Google Shape;494;p55"/>
          <p:cNvPicPr preferRelativeResize="0"/>
          <p:nvPr/>
        </p:nvPicPr>
        <p:blipFill>
          <a:blip r:embed="rId4">
            <a:alphaModFix/>
          </a:blip>
          <a:stretch>
            <a:fillRect/>
          </a:stretch>
        </p:blipFill>
        <p:spPr>
          <a:xfrm>
            <a:off x="4326808" y="1061625"/>
            <a:ext cx="3927742" cy="1200579"/>
          </a:xfrm>
          <a:prstGeom prst="rect">
            <a:avLst/>
          </a:prstGeom>
          <a:noFill/>
          <a:ln>
            <a:noFill/>
          </a:ln>
        </p:spPr>
      </p:pic>
      <p:pic>
        <p:nvPicPr>
          <p:cNvPr id="495" name="Google Shape;495;p55"/>
          <p:cNvPicPr preferRelativeResize="0"/>
          <p:nvPr/>
        </p:nvPicPr>
        <p:blipFill>
          <a:blip r:embed="rId5">
            <a:alphaModFix/>
          </a:blip>
          <a:stretch>
            <a:fillRect/>
          </a:stretch>
        </p:blipFill>
        <p:spPr>
          <a:xfrm>
            <a:off x="4326808" y="2184981"/>
            <a:ext cx="3487830" cy="24428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비밀번호 찾기 (김우영)</a:t>
            </a:r>
            <a:endParaRPr sz="2000"/>
          </a:p>
        </p:txBody>
      </p:sp>
      <p:pic>
        <p:nvPicPr>
          <p:cNvPr id="501" name="Google Shape;501;p56"/>
          <p:cNvPicPr preferRelativeResize="0"/>
          <p:nvPr/>
        </p:nvPicPr>
        <p:blipFill>
          <a:blip r:embed="rId3">
            <a:alphaModFix/>
          </a:blip>
          <a:stretch>
            <a:fillRect/>
          </a:stretch>
        </p:blipFill>
        <p:spPr>
          <a:xfrm>
            <a:off x="994262" y="1286896"/>
            <a:ext cx="3348420" cy="3315198"/>
          </a:xfrm>
          <a:prstGeom prst="rect">
            <a:avLst/>
          </a:prstGeom>
          <a:noFill/>
          <a:ln>
            <a:noFill/>
          </a:ln>
        </p:spPr>
      </p:pic>
      <p:pic>
        <p:nvPicPr>
          <p:cNvPr id="502" name="Google Shape;502;p56"/>
          <p:cNvPicPr preferRelativeResize="0"/>
          <p:nvPr/>
        </p:nvPicPr>
        <p:blipFill>
          <a:blip r:embed="rId4">
            <a:alphaModFix/>
          </a:blip>
          <a:stretch>
            <a:fillRect/>
          </a:stretch>
        </p:blipFill>
        <p:spPr>
          <a:xfrm>
            <a:off x="4022479" y="2721926"/>
            <a:ext cx="4127258" cy="1891099"/>
          </a:xfrm>
          <a:prstGeom prst="rect">
            <a:avLst/>
          </a:prstGeom>
          <a:noFill/>
          <a:ln>
            <a:noFill/>
          </a:ln>
        </p:spPr>
      </p:pic>
      <p:pic>
        <p:nvPicPr>
          <p:cNvPr id="503" name="Google Shape;503;p56"/>
          <p:cNvPicPr preferRelativeResize="0"/>
          <p:nvPr/>
        </p:nvPicPr>
        <p:blipFill>
          <a:blip r:embed="rId5">
            <a:alphaModFix/>
          </a:blip>
          <a:stretch>
            <a:fillRect/>
          </a:stretch>
        </p:blipFill>
        <p:spPr>
          <a:xfrm>
            <a:off x="4133864" y="768850"/>
            <a:ext cx="3806194" cy="17043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프로필 사진 설정</a:t>
            </a:r>
            <a:r>
              <a:rPr lang="ko" sz="2000"/>
              <a:t> (김우영)</a:t>
            </a:r>
            <a:endParaRPr sz="2000"/>
          </a:p>
        </p:txBody>
      </p:sp>
      <p:pic>
        <p:nvPicPr>
          <p:cNvPr id="509" name="Google Shape;509;p57"/>
          <p:cNvPicPr preferRelativeResize="0"/>
          <p:nvPr/>
        </p:nvPicPr>
        <p:blipFill>
          <a:blip r:embed="rId3">
            <a:alphaModFix/>
          </a:blip>
          <a:stretch>
            <a:fillRect/>
          </a:stretch>
        </p:blipFill>
        <p:spPr>
          <a:xfrm>
            <a:off x="760800" y="1131126"/>
            <a:ext cx="7622400" cy="3573000"/>
          </a:xfrm>
          <a:prstGeom prst="rect">
            <a:avLst/>
          </a:prstGeom>
          <a:noFill/>
          <a:ln>
            <a:noFill/>
          </a:ln>
        </p:spPr>
      </p:pic>
      <p:pic>
        <p:nvPicPr>
          <p:cNvPr id="510" name="Google Shape;510;p57"/>
          <p:cNvPicPr preferRelativeResize="0"/>
          <p:nvPr/>
        </p:nvPicPr>
        <p:blipFill>
          <a:blip r:embed="rId4">
            <a:alphaModFix/>
          </a:blip>
          <a:stretch>
            <a:fillRect/>
          </a:stretch>
        </p:blipFill>
        <p:spPr>
          <a:xfrm>
            <a:off x="4386143" y="1600414"/>
            <a:ext cx="2842799" cy="2896951"/>
          </a:xfrm>
          <a:prstGeom prst="rect">
            <a:avLst/>
          </a:prstGeom>
          <a:noFill/>
          <a:ln>
            <a:noFill/>
          </a:ln>
        </p:spPr>
      </p:pic>
      <p:sp>
        <p:nvSpPr>
          <p:cNvPr id="511" name="Google Shape;511;p57"/>
          <p:cNvSpPr/>
          <p:nvPr/>
        </p:nvSpPr>
        <p:spPr>
          <a:xfrm>
            <a:off x="7380652" y="2333555"/>
            <a:ext cx="887100" cy="26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57"/>
          <p:cNvPicPr preferRelativeResize="0"/>
          <p:nvPr/>
        </p:nvPicPr>
        <p:blipFill>
          <a:blip r:embed="rId5">
            <a:alphaModFix/>
          </a:blip>
          <a:stretch>
            <a:fillRect/>
          </a:stretch>
        </p:blipFill>
        <p:spPr>
          <a:xfrm>
            <a:off x="860945" y="1652865"/>
            <a:ext cx="3373488" cy="2452230"/>
          </a:xfrm>
          <a:prstGeom prst="rect">
            <a:avLst/>
          </a:prstGeom>
          <a:noFill/>
          <a:ln>
            <a:noFill/>
          </a:ln>
        </p:spPr>
      </p:pic>
      <p:sp>
        <p:nvSpPr>
          <p:cNvPr id="513" name="Google Shape;513;p57"/>
          <p:cNvSpPr/>
          <p:nvPr/>
        </p:nvSpPr>
        <p:spPr>
          <a:xfrm>
            <a:off x="1594843" y="2161740"/>
            <a:ext cx="2639700" cy="15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p:nvPr/>
        </p:nvSpPr>
        <p:spPr>
          <a:xfrm>
            <a:off x="4582909" y="2293536"/>
            <a:ext cx="2043000" cy="15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프로필 사진 설정 (김우영)</a:t>
            </a:r>
            <a:endParaRPr sz="2000"/>
          </a:p>
        </p:txBody>
      </p:sp>
      <p:pic>
        <p:nvPicPr>
          <p:cNvPr id="520" name="Google Shape;520;p58"/>
          <p:cNvPicPr preferRelativeResize="0"/>
          <p:nvPr/>
        </p:nvPicPr>
        <p:blipFill>
          <a:blip r:embed="rId3">
            <a:alphaModFix/>
          </a:blip>
          <a:stretch>
            <a:fillRect/>
          </a:stretch>
        </p:blipFill>
        <p:spPr>
          <a:xfrm>
            <a:off x="921950" y="1207325"/>
            <a:ext cx="7300099" cy="3425719"/>
          </a:xfrm>
          <a:prstGeom prst="rect">
            <a:avLst/>
          </a:prstGeom>
          <a:noFill/>
          <a:ln>
            <a:noFill/>
          </a:ln>
        </p:spPr>
      </p:pic>
      <p:pic>
        <p:nvPicPr>
          <p:cNvPr id="521" name="Google Shape;521;p58"/>
          <p:cNvPicPr preferRelativeResize="0"/>
          <p:nvPr/>
        </p:nvPicPr>
        <p:blipFill>
          <a:blip r:embed="rId4">
            <a:alphaModFix/>
          </a:blip>
          <a:stretch>
            <a:fillRect/>
          </a:stretch>
        </p:blipFill>
        <p:spPr>
          <a:xfrm>
            <a:off x="2599117" y="1243705"/>
            <a:ext cx="4037891" cy="3425720"/>
          </a:xfrm>
          <a:prstGeom prst="rect">
            <a:avLst/>
          </a:prstGeom>
          <a:noFill/>
          <a:ln>
            <a:noFill/>
          </a:ln>
        </p:spPr>
      </p:pic>
      <p:sp>
        <p:nvSpPr>
          <p:cNvPr id="522" name="Google Shape;522;p58"/>
          <p:cNvSpPr/>
          <p:nvPr/>
        </p:nvSpPr>
        <p:spPr>
          <a:xfrm>
            <a:off x="4362268" y="3325127"/>
            <a:ext cx="1032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p:nvPr/>
        </p:nvSpPr>
        <p:spPr>
          <a:xfrm>
            <a:off x="5504066" y="3325127"/>
            <a:ext cx="1032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9"/>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프로필 사진 설정 (김우영)</a:t>
            </a:r>
            <a:endParaRPr sz="2000"/>
          </a:p>
        </p:txBody>
      </p:sp>
      <p:pic>
        <p:nvPicPr>
          <p:cNvPr id="529" name="Google Shape;529;p59"/>
          <p:cNvPicPr preferRelativeResize="0"/>
          <p:nvPr/>
        </p:nvPicPr>
        <p:blipFill>
          <a:blip r:embed="rId3">
            <a:alphaModFix/>
          </a:blip>
          <a:stretch>
            <a:fillRect/>
          </a:stretch>
        </p:blipFill>
        <p:spPr>
          <a:xfrm>
            <a:off x="939850" y="1270191"/>
            <a:ext cx="7264310" cy="3408934"/>
          </a:xfrm>
          <a:prstGeom prst="rect">
            <a:avLst/>
          </a:prstGeom>
          <a:noFill/>
          <a:ln>
            <a:noFill/>
          </a:ln>
        </p:spPr>
      </p:pic>
      <p:pic>
        <p:nvPicPr>
          <p:cNvPr id="530" name="Google Shape;530;p59"/>
          <p:cNvPicPr preferRelativeResize="0"/>
          <p:nvPr/>
        </p:nvPicPr>
        <p:blipFill>
          <a:blip r:embed="rId4">
            <a:alphaModFix/>
          </a:blip>
          <a:stretch>
            <a:fillRect/>
          </a:stretch>
        </p:blipFill>
        <p:spPr>
          <a:xfrm>
            <a:off x="1116978" y="2049600"/>
            <a:ext cx="5186009" cy="2629526"/>
          </a:xfrm>
          <a:prstGeom prst="rect">
            <a:avLst/>
          </a:prstGeom>
          <a:noFill/>
          <a:ln>
            <a:noFill/>
          </a:ln>
        </p:spPr>
      </p:pic>
      <p:pic>
        <p:nvPicPr>
          <p:cNvPr id="531" name="Google Shape;531;p59"/>
          <p:cNvPicPr preferRelativeResize="0"/>
          <p:nvPr/>
        </p:nvPicPr>
        <p:blipFill>
          <a:blip r:embed="rId5">
            <a:alphaModFix/>
          </a:blip>
          <a:stretch>
            <a:fillRect/>
          </a:stretch>
        </p:blipFill>
        <p:spPr>
          <a:xfrm>
            <a:off x="3311326" y="1207325"/>
            <a:ext cx="3758380" cy="115564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마이페이지</a:t>
            </a:r>
            <a:r>
              <a:rPr lang="ko" sz="2000"/>
              <a:t> </a:t>
            </a:r>
            <a:endParaRPr sz="2000"/>
          </a:p>
        </p:txBody>
      </p:sp>
      <p:pic>
        <p:nvPicPr>
          <p:cNvPr id="537" name="Google Shape;537;p60"/>
          <p:cNvPicPr preferRelativeResize="0"/>
          <p:nvPr/>
        </p:nvPicPr>
        <p:blipFill>
          <a:blip r:embed="rId3">
            <a:alphaModFix/>
          </a:blip>
          <a:stretch>
            <a:fillRect/>
          </a:stretch>
        </p:blipFill>
        <p:spPr>
          <a:xfrm>
            <a:off x="880913" y="1207325"/>
            <a:ext cx="7382174" cy="3456549"/>
          </a:xfrm>
          <a:prstGeom prst="rect">
            <a:avLst/>
          </a:prstGeom>
          <a:noFill/>
          <a:ln>
            <a:noFill/>
          </a:ln>
        </p:spPr>
      </p:pic>
      <p:sp>
        <p:nvSpPr>
          <p:cNvPr id="538" name="Google Shape;538;p60"/>
          <p:cNvSpPr/>
          <p:nvPr/>
        </p:nvSpPr>
        <p:spPr>
          <a:xfrm>
            <a:off x="7272212" y="2703541"/>
            <a:ext cx="474000" cy="29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회원정보 수정</a:t>
            </a:r>
            <a:r>
              <a:rPr lang="ko" sz="2000"/>
              <a:t> </a:t>
            </a:r>
            <a:endParaRPr sz="2000"/>
          </a:p>
        </p:txBody>
      </p:sp>
      <p:pic>
        <p:nvPicPr>
          <p:cNvPr id="544" name="Google Shape;544;p61"/>
          <p:cNvPicPr preferRelativeResize="0"/>
          <p:nvPr/>
        </p:nvPicPr>
        <p:blipFill>
          <a:blip r:embed="rId3">
            <a:alphaModFix/>
          </a:blip>
          <a:stretch>
            <a:fillRect/>
          </a:stretch>
        </p:blipFill>
        <p:spPr>
          <a:xfrm>
            <a:off x="882138" y="1207325"/>
            <a:ext cx="7379726" cy="3459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856350" y="714725"/>
            <a:ext cx="239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참고사이트(Airbnb)</a:t>
            </a:r>
            <a:endParaRPr sz="2000"/>
          </a:p>
        </p:txBody>
      </p:sp>
      <p:pic>
        <p:nvPicPr>
          <p:cNvPr id="118" name="Google Shape;118;p17"/>
          <p:cNvPicPr preferRelativeResize="0"/>
          <p:nvPr/>
        </p:nvPicPr>
        <p:blipFill>
          <a:blip r:embed="rId3">
            <a:alphaModFix/>
          </a:blip>
          <a:stretch>
            <a:fillRect/>
          </a:stretch>
        </p:blipFill>
        <p:spPr>
          <a:xfrm>
            <a:off x="4598376" y="782175"/>
            <a:ext cx="3617501" cy="1847440"/>
          </a:xfrm>
          <a:prstGeom prst="rect">
            <a:avLst/>
          </a:prstGeom>
          <a:noFill/>
          <a:ln cap="flat" cmpd="sng" w="9525">
            <a:solidFill>
              <a:srgbClr val="000000"/>
            </a:solidFill>
            <a:prstDash val="solid"/>
            <a:round/>
            <a:headEnd len="sm" w="sm" type="none"/>
            <a:tailEnd len="sm" w="sm" type="none"/>
          </a:ln>
        </p:spPr>
      </p:pic>
      <p:pic>
        <p:nvPicPr>
          <p:cNvPr id="119" name="Google Shape;119;p17"/>
          <p:cNvPicPr preferRelativeResize="0"/>
          <p:nvPr/>
        </p:nvPicPr>
        <p:blipFill>
          <a:blip r:embed="rId4">
            <a:alphaModFix/>
          </a:blip>
          <a:stretch>
            <a:fillRect/>
          </a:stretch>
        </p:blipFill>
        <p:spPr>
          <a:xfrm>
            <a:off x="3716125" y="2571750"/>
            <a:ext cx="4744852" cy="1815700"/>
          </a:xfrm>
          <a:prstGeom prst="rect">
            <a:avLst/>
          </a:prstGeom>
          <a:noFill/>
          <a:ln cap="flat" cmpd="sng" w="9525">
            <a:solidFill>
              <a:srgbClr val="000000"/>
            </a:solidFill>
            <a:prstDash val="solid"/>
            <a:round/>
            <a:headEnd len="sm" w="sm" type="none"/>
            <a:tailEnd len="sm" w="sm" type="none"/>
          </a:ln>
        </p:spPr>
      </p:pic>
      <p:pic>
        <p:nvPicPr>
          <p:cNvPr id="120" name="Google Shape;120;p17"/>
          <p:cNvPicPr preferRelativeResize="0"/>
          <p:nvPr/>
        </p:nvPicPr>
        <p:blipFill>
          <a:blip r:embed="rId5">
            <a:alphaModFix/>
          </a:blip>
          <a:stretch>
            <a:fillRect/>
          </a:stretch>
        </p:blipFill>
        <p:spPr>
          <a:xfrm>
            <a:off x="557125" y="1441150"/>
            <a:ext cx="4664576" cy="23617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회원정보 수정 </a:t>
            </a:r>
            <a:endParaRPr sz="2000"/>
          </a:p>
        </p:txBody>
      </p:sp>
      <p:pic>
        <p:nvPicPr>
          <p:cNvPr id="550" name="Google Shape;550;p62"/>
          <p:cNvPicPr preferRelativeResize="0"/>
          <p:nvPr/>
        </p:nvPicPr>
        <p:blipFill>
          <a:blip r:embed="rId3">
            <a:alphaModFix/>
          </a:blip>
          <a:stretch>
            <a:fillRect/>
          </a:stretch>
        </p:blipFill>
        <p:spPr>
          <a:xfrm>
            <a:off x="951463" y="1258297"/>
            <a:ext cx="7241074" cy="3398029"/>
          </a:xfrm>
          <a:prstGeom prst="rect">
            <a:avLst/>
          </a:prstGeom>
          <a:noFill/>
          <a:ln>
            <a:noFill/>
          </a:ln>
        </p:spPr>
      </p:pic>
      <p:sp>
        <p:nvSpPr>
          <p:cNvPr id="551" name="Google Shape;551;p62"/>
          <p:cNvSpPr/>
          <p:nvPr/>
        </p:nvSpPr>
        <p:spPr>
          <a:xfrm>
            <a:off x="1934053" y="1684186"/>
            <a:ext cx="818400" cy="79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62"/>
          <p:cNvPicPr preferRelativeResize="0"/>
          <p:nvPr/>
        </p:nvPicPr>
        <p:blipFill>
          <a:blip r:embed="rId4">
            <a:alphaModFix/>
          </a:blip>
          <a:stretch>
            <a:fillRect/>
          </a:stretch>
        </p:blipFill>
        <p:spPr>
          <a:xfrm>
            <a:off x="3119626" y="1207325"/>
            <a:ext cx="4114921" cy="1587592"/>
          </a:xfrm>
          <a:prstGeom prst="rect">
            <a:avLst/>
          </a:prstGeom>
          <a:noFill/>
          <a:ln>
            <a:noFill/>
          </a:ln>
        </p:spPr>
      </p:pic>
      <p:pic>
        <p:nvPicPr>
          <p:cNvPr id="553" name="Google Shape;553;p62"/>
          <p:cNvPicPr preferRelativeResize="0"/>
          <p:nvPr/>
        </p:nvPicPr>
        <p:blipFill>
          <a:blip r:embed="rId5">
            <a:alphaModFix/>
          </a:blip>
          <a:stretch>
            <a:fillRect/>
          </a:stretch>
        </p:blipFill>
        <p:spPr>
          <a:xfrm>
            <a:off x="3467443" y="2854524"/>
            <a:ext cx="3419284" cy="15036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3"/>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회원정보 수정 </a:t>
            </a:r>
            <a:endParaRPr sz="2000"/>
          </a:p>
        </p:txBody>
      </p:sp>
      <p:pic>
        <p:nvPicPr>
          <p:cNvPr id="559" name="Google Shape;559;p63"/>
          <p:cNvPicPr preferRelativeResize="0"/>
          <p:nvPr/>
        </p:nvPicPr>
        <p:blipFill>
          <a:blip r:embed="rId3">
            <a:alphaModFix/>
          </a:blip>
          <a:stretch>
            <a:fillRect/>
          </a:stretch>
        </p:blipFill>
        <p:spPr>
          <a:xfrm>
            <a:off x="966591" y="1269784"/>
            <a:ext cx="7216579" cy="3386541"/>
          </a:xfrm>
          <a:prstGeom prst="rect">
            <a:avLst/>
          </a:prstGeom>
          <a:noFill/>
          <a:ln>
            <a:noFill/>
          </a:ln>
        </p:spPr>
      </p:pic>
      <p:sp>
        <p:nvSpPr>
          <p:cNvPr id="560" name="Google Shape;560;p63"/>
          <p:cNvSpPr/>
          <p:nvPr/>
        </p:nvSpPr>
        <p:spPr>
          <a:xfrm>
            <a:off x="3917875" y="2340407"/>
            <a:ext cx="1980600" cy="59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63"/>
          <p:cNvPicPr preferRelativeResize="0"/>
          <p:nvPr/>
        </p:nvPicPr>
        <p:blipFill>
          <a:blip r:embed="rId4">
            <a:alphaModFix/>
          </a:blip>
          <a:stretch>
            <a:fillRect/>
          </a:stretch>
        </p:blipFill>
        <p:spPr>
          <a:xfrm>
            <a:off x="960823" y="1207325"/>
            <a:ext cx="2880935" cy="3169819"/>
          </a:xfrm>
          <a:prstGeom prst="rect">
            <a:avLst/>
          </a:prstGeom>
          <a:noFill/>
          <a:ln>
            <a:noFill/>
          </a:ln>
        </p:spPr>
      </p:pic>
      <p:sp>
        <p:nvSpPr>
          <p:cNvPr id="562" name="Google Shape;562;p63"/>
          <p:cNvSpPr/>
          <p:nvPr/>
        </p:nvSpPr>
        <p:spPr>
          <a:xfrm>
            <a:off x="1558356" y="3393857"/>
            <a:ext cx="2031300" cy="65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4"/>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회원정보 수정 </a:t>
            </a:r>
            <a:endParaRPr sz="2000"/>
          </a:p>
        </p:txBody>
      </p:sp>
      <p:pic>
        <p:nvPicPr>
          <p:cNvPr id="568" name="Google Shape;568;p64"/>
          <p:cNvPicPr preferRelativeResize="0"/>
          <p:nvPr/>
        </p:nvPicPr>
        <p:blipFill>
          <a:blip r:embed="rId3">
            <a:alphaModFix/>
          </a:blip>
          <a:stretch>
            <a:fillRect/>
          </a:stretch>
        </p:blipFill>
        <p:spPr>
          <a:xfrm>
            <a:off x="829663" y="1207325"/>
            <a:ext cx="7484674" cy="3512350"/>
          </a:xfrm>
          <a:prstGeom prst="rect">
            <a:avLst/>
          </a:prstGeom>
          <a:noFill/>
          <a:ln>
            <a:noFill/>
          </a:ln>
        </p:spPr>
      </p:pic>
      <p:sp>
        <p:nvSpPr>
          <p:cNvPr id="569" name="Google Shape;569;p64"/>
          <p:cNvSpPr/>
          <p:nvPr/>
        </p:nvSpPr>
        <p:spPr>
          <a:xfrm>
            <a:off x="3890586" y="3228698"/>
            <a:ext cx="2639700" cy="61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64"/>
          <p:cNvPicPr preferRelativeResize="0"/>
          <p:nvPr/>
        </p:nvPicPr>
        <p:blipFill>
          <a:blip r:embed="rId4">
            <a:alphaModFix/>
          </a:blip>
          <a:stretch>
            <a:fillRect/>
          </a:stretch>
        </p:blipFill>
        <p:spPr>
          <a:xfrm>
            <a:off x="1024001" y="1731706"/>
            <a:ext cx="2720362" cy="2435751"/>
          </a:xfrm>
          <a:prstGeom prst="rect">
            <a:avLst/>
          </a:prstGeom>
          <a:noFill/>
          <a:ln>
            <a:noFill/>
          </a:ln>
        </p:spPr>
      </p:pic>
      <p:sp>
        <p:nvSpPr>
          <p:cNvPr id="571" name="Google Shape;571;p64"/>
          <p:cNvSpPr/>
          <p:nvPr/>
        </p:nvSpPr>
        <p:spPr>
          <a:xfrm>
            <a:off x="1417398" y="2278105"/>
            <a:ext cx="2262900" cy="4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4"/>
          <p:cNvSpPr/>
          <p:nvPr/>
        </p:nvSpPr>
        <p:spPr>
          <a:xfrm>
            <a:off x="1627634" y="2837129"/>
            <a:ext cx="2052900" cy="4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4"/>
          <p:cNvSpPr/>
          <p:nvPr/>
        </p:nvSpPr>
        <p:spPr>
          <a:xfrm>
            <a:off x="1417398" y="3474215"/>
            <a:ext cx="2052900" cy="44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회원정보 수정 (김우영)</a:t>
            </a:r>
            <a:endParaRPr sz="2000"/>
          </a:p>
        </p:txBody>
      </p:sp>
      <p:pic>
        <p:nvPicPr>
          <p:cNvPr id="579" name="Google Shape;579;p65"/>
          <p:cNvPicPr preferRelativeResize="0"/>
          <p:nvPr/>
        </p:nvPicPr>
        <p:blipFill>
          <a:blip r:embed="rId3">
            <a:alphaModFix/>
          </a:blip>
          <a:stretch>
            <a:fillRect/>
          </a:stretch>
        </p:blipFill>
        <p:spPr>
          <a:xfrm>
            <a:off x="822425" y="1224325"/>
            <a:ext cx="7371538" cy="3459250"/>
          </a:xfrm>
          <a:prstGeom prst="rect">
            <a:avLst/>
          </a:prstGeom>
          <a:noFill/>
          <a:ln>
            <a:noFill/>
          </a:ln>
        </p:spPr>
      </p:pic>
      <p:sp>
        <p:nvSpPr>
          <p:cNvPr id="580" name="Google Shape;580;p65"/>
          <p:cNvSpPr/>
          <p:nvPr/>
        </p:nvSpPr>
        <p:spPr>
          <a:xfrm>
            <a:off x="4759906" y="3830621"/>
            <a:ext cx="574800" cy="24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5"/>
          <p:cNvPicPr preferRelativeResize="0"/>
          <p:nvPr/>
        </p:nvPicPr>
        <p:blipFill>
          <a:blip r:embed="rId4">
            <a:alphaModFix/>
          </a:blip>
          <a:stretch>
            <a:fillRect/>
          </a:stretch>
        </p:blipFill>
        <p:spPr>
          <a:xfrm>
            <a:off x="5475024" y="2908047"/>
            <a:ext cx="2846551" cy="945641"/>
          </a:xfrm>
          <a:prstGeom prst="rect">
            <a:avLst/>
          </a:prstGeom>
          <a:noFill/>
          <a:ln>
            <a:noFill/>
          </a:ln>
        </p:spPr>
      </p:pic>
      <p:pic>
        <p:nvPicPr>
          <p:cNvPr id="582" name="Google Shape;582;p65"/>
          <p:cNvPicPr preferRelativeResize="0"/>
          <p:nvPr/>
        </p:nvPicPr>
        <p:blipFill>
          <a:blip r:embed="rId5">
            <a:alphaModFix/>
          </a:blip>
          <a:stretch>
            <a:fillRect/>
          </a:stretch>
        </p:blipFill>
        <p:spPr>
          <a:xfrm>
            <a:off x="868098" y="1631940"/>
            <a:ext cx="4194022" cy="1235331"/>
          </a:xfrm>
          <a:prstGeom prst="rect">
            <a:avLst/>
          </a:prstGeom>
          <a:noFill/>
          <a:ln>
            <a:noFill/>
          </a:ln>
        </p:spPr>
      </p:pic>
      <p:sp>
        <p:nvSpPr>
          <p:cNvPr id="583" name="Google Shape;583;p65"/>
          <p:cNvSpPr/>
          <p:nvPr/>
        </p:nvSpPr>
        <p:spPr>
          <a:xfrm>
            <a:off x="7217731" y="4214554"/>
            <a:ext cx="421500" cy="16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65"/>
          <p:cNvPicPr preferRelativeResize="0"/>
          <p:nvPr/>
        </p:nvPicPr>
        <p:blipFill>
          <a:blip r:embed="rId6">
            <a:alphaModFix/>
          </a:blip>
          <a:stretch>
            <a:fillRect/>
          </a:stretch>
        </p:blipFill>
        <p:spPr>
          <a:xfrm>
            <a:off x="868098" y="3022272"/>
            <a:ext cx="3482197" cy="1595535"/>
          </a:xfrm>
          <a:prstGeom prst="rect">
            <a:avLst/>
          </a:prstGeom>
          <a:noFill/>
          <a:ln>
            <a:noFill/>
          </a:ln>
        </p:spPr>
      </p:pic>
      <p:sp>
        <p:nvSpPr>
          <p:cNvPr id="585" name="Google Shape;585;p65"/>
          <p:cNvSpPr/>
          <p:nvPr/>
        </p:nvSpPr>
        <p:spPr>
          <a:xfrm>
            <a:off x="1298731" y="3644536"/>
            <a:ext cx="2946300" cy="53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6"/>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a:t>
            </a:r>
            <a:r>
              <a:rPr lang="ko" sz="2000"/>
              <a:t> (김우영)</a:t>
            </a:r>
            <a:endParaRPr sz="2000"/>
          </a:p>
        </p:txBody>
      </p:sp>
      <p:pic>
        <p:nvPicPr>
          <p:cNvPr id="591" name="Google Shape;591;p66"/>
          <p:cNvPicPr preferRelativeResize="0"/>
          <p:nvPr/>
        </p:nvPicPr>
        <p:blipFill>
          <a:blip r:embed="rId3">
            <a:alphaModFix/>
          </a:blip>
          <a:stretch>
            <a:fillRect/>
          </a:stretch>
        </p:blipFill>
        <p:spPr>
          <a:xfrm>
            <a:off x="823487" y="1162000"/>
            <a:ext cx="7497024" cy="3514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 (김우영)</a:t>
            </a:r>
            <a:endParaRPr sz="2000"/>
          </a:p>
        </p:txBody>
      </p:sp>
      <p:pic>
        <p:nvPicPr>
          <p:cNvPr id="597" name="Google Shape;597;p67"/>
          <p:cNvPicPr preferRelativeResize="0"/>
          <p:nvPr/>
        </p:nvPicPr>
        <p:blipFill>
          <a:blip r:embed="rId3">
            <a:alphaModFix/>
          </a:blip>
          <a:stretch>
            <a:fillRect/>
          </a:stretch>
        </p:blipFill>
        <p:spPr>
          <a:xfrm>
            <a:off x="888850" y="1207325"/>
            <a:ext cx="7366301" cy="3452953"/>
          </a:xfrm>
          <a:prstGeom prst="rect">
            <a:avLst/>
          </a:prstGeom>
          <a:noFill/>
          <a:ln>
            <a:noFill/>
          </a:ln>
        </p:spPr>
      </p:pic>
      <p:pic>
        <p:nvPicPr>
          <p:cNvPr id="598" name="Google Shape;598;p67"/>
          <p:cNvPicPr preferRelativeResize="0"/>
          <p:nvPr/>
        </p:nvPicPr>
        <p:blipFill>
          <a:blip r:embed="rId4">
            <a:alphaModFix/>
          </a:blip>
          <a:stretch>
            <a:fillRect/>
          </a:stretch>
        </p:blipFill>
        <p:spPr>
          <a:xfrm>
            <a:off x="2090808" y="2019301"/>
            <a:ext cx="4619748" cy="2661099"/>
          </a:xfrm>
          <a:prstGeom prst="rect">
            <a:avLst/>
          </a:prstGeom>
          <a:noFill/>
          <a:ln>
            <a:noFill/>
          </a:ln>
        </p:spPr>
      </p:pic>
      <p:pic>
        <p:nvPicPr>
          <p:cNvPr id="599" name="Google Shape;599;p67"/>
          <p:cNvPicPr preferRelativeResize="0"/>
          <p:nvPr/>
        </p:nvPicPr>
        <p:blipFill>
          <a:blip r:embed="rId5">
            <a:alphaModFix/>
          </a:blip>
          <a:stretch>
            <a:fillRect/>
          </a:stretch>
        </p:blipFill>
        <p:spPr>
          <a:xfrm>
            <a:off x="2014692" y="1207325"/>
            <a:ext cx="4776327" cy="748291"/>
          </a:xfrm>
          <a:prstGeom prst="rect">
            <a:avLst/>
          </a:prstGeom>
          <a:noFill/>
          <a:ln>
            <a:noFill/>
          </a:ln>
        </p:spPr>
      </p:pic>
      <p:sp>
        <p:nvSpPr>
          <p:cNvPr id="600" name="Google Shape;600;p67"/>
          <p:cNvSpPr/>
          <p:nvPr/>
        </p:nvSpPr>
        <p:spPr>
          <a:xfrm>
            <a:off x="2170310" y="1258786"/>
            <a:ext cx="906900" cy="63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7"/>
          <p:cNvSpPr/>
          <p:nvPr/>
        </p:nvSpPr>
        <p:spPr>
          <a:xfrm>
            <a:off x="2284870" y="2906682"/>
            <a:ext cx="4425600" cy="101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7"/>
          <p:cNvSpPr/>
          <p:nvPr/>
        </p:nvSpPr>
        <p:spPr>
          <a:xfrm>
            <a:off x="2284870" y="4186073"/>
            <a:ext cx="4425600" cy="10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8"/>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 (김우영)</a:t>
            </a:r>
            <a:endParaRPr sz="2000"/>
          </a:p>
        </p:txBody>
      </p:sp>
      <p:pic>
        <p:nvPicPr>
          <p:cNvPr id="608" name="Google Shape;608;p68"/>
          <p:cNvPicPr preferRelativeResize="0"/>
          <p:nvPr/>
        </p:nvPicPr>
        <p:blipFill>
          <a:blip r:embed="rId3">
            <a:alphaModFix/>
          </a:blip>
          <a:stretch>
            <a:fillRect/>
          </a:stretch>
        </p:blipFill>
        <p:spPr>
          <a:xfrm>
            <a:off x="903425" y="1207325"/>
            <a:ext cx="7337150" cy="3439282"/>
          </a:xfrm>
          <a:prstGeom prst="rect">
            <a:avLst/>
          </a:prstGeom>
          <a:noFill/>
          <a:ln>
            <a:noFill/>
          </a:ln>
        </p:spPr>
      </p:pic>
      <p:pic>
        <p:nvPicPr>
          <p:cNvPr id="609" name="Google Shape;609;p68"/>
          <p:cNvPicPr preferRelativeResize="0"/>
          <p:nvPr/>
        </p:nvPicPr>
        <p:blipFill>
          <a:blip r:embed="rId4">
            <a:alphaModFix/>
          </a:blip>
          <a:stretch>
            <a:fillRect/>
          </a:stretch>
        </p:blipFill>
        <p:spPr>
          <a:xfrm>
            <a:off x="2100627" y="2016086"/>
            <a:ext cx="4601467" cy="2650564"/>
          </a:xfrm>
          <a:prstGeom prst="rect">
            <a:avLst/>
          </a:prstGeom>
          <a:noFill/>
          <a:ln>
            <a:noFill/>
          </a:ln>
        </p:spPr>
      </p:pic>
      <p:pic>
        <p:nvPicPr>
          <p:cNvPr id="610" name="Google Shape;610;p68"/>
          <p:cNvPicPr preferRelativeResize="0"/>
          <p:nvPr/>
        </p:nvPicPr>
        <p:blipFill>
          <a:blip r:embed="rId5">
            <a:alphaModFix/>
          </a:blip>
          <a:stretch>
            <a:fillRect/>
          </a:stretch>
        </p:blipFill>
        <p:spPr>
          <a:xfrm>
            <a:off x="2024812" y="1207325"/>
            <a:ext cx="4757424" cy="745329"/>
          </a:xfrm>
          <a:prstGeom prst="rect">
            <a:avLst/>
          </a:prstGeom>
          <a:noFill/>
          <a:ln>
            <a:noFill/>
          </a:ln>
        </p:spPr>
      </p:pic>
      <p:sp>
        <p:nvSpPr>
          <p:cNvPr id="611" name="Google Shape;611;p68"/>
          <p:cNvSpPr/>
          <p:nvPr/>
        </p:nvSpPr>
        <p:spPr>
          <a:xfrm>
            <a:off x="3084577" y="1263827"/>
            <a:ext cx="1234200" cy="58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8"/>
          <p:cNvSpPr/>
          <p:nvPr/>
        </p:nvSpPr>
        <p:spPr>
          <a:xfrm>
            <a:off x="2293921" y="2508904"/>
            <a:ext cx="4408200" cy="10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8"/>
          <p:cNvSpPr/>
          <p:nvPr/>
        </p:nvSpPr>
        <p:spPr>
          <a:xfrm>
            <a:off x="2293921" y="4072326"/>
            <a:ext cx="4408200" cy="10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 (김우영)</a:t>
            </a:r>
            <a:endParaRPr sz="2000"/>
          </a:p>
        </p:txBody>
      </p:sp>
      <p:pic>
        <p:nvPicPr>
          <p:cNvPr id="619" name="Google Shape;619;p69"/>
          <p:cNvPicPr preferRelativeResize="0"/>
          <p:nvPr/>
        </p:nvPicPr>
        <p:blipFill>
          <a:blip r:embed="rId3">
            <a:alphaModFix/>
          </a:blip>
          <a:stretch>
            <a:fillRect/>
          </a:stretch>
        </p:blipFill>
        <p:spPr>
          <a:xfrm>
            <a:off x="827463" y="1183325"/>
            <a:ext cx="7489075" cy="3510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 (김우영)</a:t>
            </a:r>
            <a:endParaRPr sz="2000"/>
          </a:p>
        </p:txBody>
      </p:sp>
      <p:pic>
        <p:nvPicPr>
          <p:cNvPr id="625" name="Google Shape;625;p70"/>
          <p:cNvPicPr preferRelativeResize="0"/>
          <p:nvPr/>
        </p:nvPicPr>
        <p:blipFill>
          <a:blip r:embed="rId3">
            <a:alphaModFix/>
          </a:blip>
          <a:stretch>
            <a:fillRect/>
          </a:stretch>
        </p:blipFill>
        <p:spPr>
          <a:xfrm>
            <a:off x="790450" y="1153100"/>
            <a:ext cx="7563096" cy="3545199"/>
          </a:xfrm>
          <a:prstGeom prst="rect">
            <a:avLst/>
          </a:prstGeom>
          <a:noFill/>
          <a:ln>
            <a:noFill/>
          </a:ln>
        </p:spPr>
      </p:pic>
      <p:pic>
        <p:nvPicPr>
          <p:cNvPr id="626" name="Google Shape;626;p70"/>
          <p:cNvPicPr preferRelativeResize="0"/>
          <p:nvPr/>
        </p:nvPicPr>
        <p:blipFill>
          <a:blip r:embed="rId4">
            <a:alphaModFix/>
          </a:blip>
          <a:stretch>
            <a:fillRect/>
          </a:stretch>
        </p:blipFill>
        <p:spPr>
          <a:xfrm>
            <a:off x="994886" y="1562576"/>
            <a:ext cx="2882999" cy="2726249"/>
          </a:xfrm>
          <a:prstGeom prst="rect">
            <a:avLst/>
          </a:prstGeom>
          <a:noFill/>
          <a:ln>
            <a:noFill/>
          </a:ln>
        </p:spPr>
      </p:pic>
      <p:pic>
        <p:nvPicPr>
          <p:cNvPr id="627" name="Google Shape;627;p70"/>
          <p:cNvPicPr preferRelativeResize="0"/>
          <p:nvPr/>
        </p:nvPicPr>
        <p:blipFill>
          <a:blip r:embed="rId5">
            <a:alphaModFix/>
          </a:blip>
          <a:stretch>
            <a:fillRect/>
          </a:stretch>
        </p:blipFill>
        <p:spPr>
          <a:xfrm>
            <a:off x="3982959" y="1289191"/>
            <a:ext cx="4370591" cy="3269285"/>
          </a:xfrm>
          <a:prstGeom prst="rect">
            <a:avLst/>
          </a:prstGeom>
          <a:noFill/>
          <a:ln>
            <a:noFill/>
          </a:ln>
        </p:spPr>
      </p:pic>
      <p:sp>
        <p:nvSpPr>
          <p:cNvPr id="628" name="Google Shape;628;p70"/>
          <p:cNvSpPr/>
          <p:nvPr/>
        </p:nvSpPr>
        <p:spPr>
          <a:xfrm>
            <a:off x="994888" y="1562717"/>
            <a:ext cx="2883000" cy="2726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0"/>
          <p:cNvSpPr/>
          <p:nvPr/>
        </p:nvSpPr>
        <p:spPr>
          <a:xfrm>
            <a:off x="4172621" y="4152129"/>
            <a:ext cx="1870800" cy="126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0"/>
          <p:cNvSpPr/>
          <p:nvPr/>
        </p:nvSpPr>
        <p:spPr>
          <a:xfrm>
            <a:off x="4359613" y="2624879"/>
            <a:ext cx="35115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0"/>
          <p:cNvSpPr/>
          <p:nvPr/>
        </p:nvSpPr>
        <p:spPr>
          <a:xfrm>
            <a:off x="4359613" y="3464982"/>
            <a:ext cx="6480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1"/>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조회 (김우영)</a:t>
            </a:r>
            <a:endParaRPr sz="2000"/>
          </a:p>
        </p:txBody>
      </p:sp>
      <p:pic>
        <p:nvPicPr>
          <p:cNvPr id="637" name="Google Shape;637;p71"/>
          <p:cNvPicPr preferRelativeResize="0"/>
          <p:nvPr/>
        </p:nvPicPr>
        <p:blipFill>
          <a:blip r:embed="rId3">
            <a:alphaModFix/>
          </a:blip>
          <a:stretch>
            <a:fillRect/>
          </a:stretch>
        </p:blipFill>
        <p:spPr>
          <a:xfrm>
            <a:off x="1076012" y="1599642"/>
            <a:ext cx="2817616" cy="2664420"/>
          </a:xfrm>
          <a:prstGeom prst="rect">
            <a:avLst/>
          </a:prstGeom>
          <a:noFill/>
          <a:ln>
            <a:noFill/>
          </a:ln>
        </p:spPr>
      </p:pic>
      <p:pic>
        <p:nvPicPr>
          <p:cNvPr id="638" name="Google Shape;638;p71"/>
          <p:cNvPicPr preferRelativeResize="0"/>
          <p:nvPr/>
        </p:nvPicPr>
        <p:blipFill>
          <a:blip r:embed="rId4">
            <a:alphaModFix/>
          </a:blip>
          <a:stretch>
            <a:fillRect/>
          </a:stretch>
        </p:blipFill>
        <p:spPr>
          <a:xfrm>
            <a:off x="876213" y="1199453"/>
            <a:ext cx="7391573" cy="3464798"/>
          </a:xfrm>
          <a:prstGeom prst="rect">
            <a:avLst/>
          </a:prstGeom>
          <a:noFill/>
          <a:ln>
            <a:noFill/>
          </a:ln>
        </p:spPr>
      </p:pic>
      <p:pic>
        <p:nvPicPr>
          <p:cNvPr id="639" name="Google Shape;639;p71"/>
          <p:cNvPicPr preferRelativeResize="0"/>
          <p:nvPr/>
        </p:nvPicPr>
        <p:blipFill>
          <a:blip r:embed="rId5">
            <a:alphaModFix/>
          </a:blip>
          <a:stretch>
            <a:fillRect/>
          </a:stretch>
        </p:blipFill>
        <p:spPr>
          <a:xfrm>
            <a:off x="3966632" y="1135550"/>
            <a:ext cx="4301156" cy="935396"/>
          </a:xfrm>
          <a:prstGeom prst="rect">
            <a:avLst/>
          </a:prstGeom>
          <a:noFill/>
          <a:ln>
            <a:noFill/>
          </a:ln>
        </p:spPr>
      </p:pic>
      <p:pic>
        <p:nvPicPr>
          <p:cNvPr id="640" name="Google Shape;640;p71"/>
          <p:cNvPicPr preferRelativeResize="0"/>
          <p:nvPr/>
        </p:nvPicPr>
        <p:blipFill>
          <a:blip r:embed="rId6">
            <a:alphaModFix/>
          </a:blip>
          <a:stretch>
            <a:fillRect/>
          </a:stretch>
        </p:blipFill>
        <p:spPr>
          <a:xfrm>
            <a:off x="3966632" y="2155542"/>
            <a:ext cx="4301154" cy="2349225"/>
          </a:xfrm>
          <a:prstGeom prst="rect">
            <a:avLst/>
          </a:prstGeom>
          <a:noFill/>
          <a:ln>
            <a:noFill/>
          </a:ln>
        </p:spPr>
      </p:pic>
      <p:pic>
        <p:nvPicPr>
          <p:cNvPr id="641" name="Google Shape;641;p71"/>
          <p:cNvPicPr preferRelativeResize="0"/>
          <p:nvPr/>
        </p:nvPicPr>
        <p:blipFill>
          <a:blip r:embed="rId3">
            <a:alphaModFix/>
          </a:blip>
          <a:stretch>
            <a:fillRect/>
          </a:stretch>
        </p:blipFill>
        <p:spPr>
          <a:xfrm>
            <a:off x="994886" y="1562576"/>
            <a:ext cx="2882999" cy="2726249"/>
          </a:xfrm>
          <a:prstGeom prst="rect">
            <a:avLst/>
          </a:prstGeom>
          <a:noFill/>
          <a:ln>
            <a:noFill/>
          </a:ln>
        </p:spPr>
      </p:pic>
      <p:sp>
        <p:nvSpPr>
          <p:cNvPr id="642" name="Google Shape;642;p71"/>
          <p:cNvSpPr/>
          <p:nvPr/>
        </p:nvSpPr>
        <p:spPr>
          <a:xfrm>
            <a:off x="994875" y="1562575"/>
            <a:ext cx="2883000" cy="272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848675"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개발 환경</a:t>
            </a:r>
            <a:endParaRPr sz="2000"/>
          </a:p>
        </p:txBody>
      </p:sp>
      <p:sp>
        <p:nvSpPr>
          <p:cNvPr id="128" name="Google Shape;128;p18"/>
          <p:cNvSpPr/>
          <p:nvPr/>
        </p:nvSpPr>
        <p:spPr>
          <a:xfrm>
            <a:off x="3512550" y="1714000"/>
            <a:ext cx="4897500" cy="24393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5400000">
            <a:off x="5396025" y="1133800"/>
            <a:ext cx="2428200" cy="3599700"/>
          </a:xfrm>
          <a:prstGeom prst="round2SameRect">
            <a:avLst>
              <a:gd fmla="val 16667" name="adj1"/>
              <a:gd fmla="val 0" name="adj2"/>
            </a:avLst>
          </a:prstGeom>
          <a:solidFill>
            <a:srgbClr val="FFF2CC"/>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3760171" y="2490606"/>
            <a:ext cx="598200" cy="885900"/>
          </a:xfrm>
          <a:prstGeom prst="roundRect">
            <a:avLst>
              <a:gd fmla="val 16667" name="adj"/>
            </a:avLst>
          </a:prstGeom>
          <a:solidFill>
            <a:srgbClr val="FFF2CC"/>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8"/>
          <p:cNvPicPr preferRelativeResize="0"/>
          <p:nvPr/>
        </p:nvPicPr>
        <p:blipFill>
          <a:blip r:embed="rId3">
            <a:alphaModFix/>
          </a:blip>
          <a:stretch>
            <a:fillRect/>
          </a:stretch>
        </p:blipFill>
        <p:spPr>
          <a:xfrm>
            <a:off x="4965476" y="1767650"/>
            <a:ext cx="795125" cy="740500"/>
          </a:xfrm>
          <a:prstGeom prst="rect">
            <a:avLst/>
          </a:prstGeom>
          <a:noFill/>
          <a:ln>
            <a:noFill/>
          </a:ln>
        </p:spPr>
      </p:pic>
      <p:sp>
        <p:nvSpPr>
          <p:cNvPr id="132" name="Google Shape;132;p18"/>
          <p:cNvSpPr txBox="1"/>
          <p:nvPr/>
        </p:nvSpPr>
        <p:spPr>
          <a:xfrm>
            <a:off x="896075" y="1421700"/>
            <a:ext cx="1938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Merriweather"/>
              <a:ea typeface="Merriweather"/>
              <a:cs typeface="Merriweather"/>
              <a:sym typeface="Merriweather"/>
            </a:endParaRPr>
          </a:p>
          <a:p>
            <a:pPr indent="-285750" lvl="0" marL="457200" rtl="0" algn="l">
              <a:spcBef>
                <a:spcPts val="0"/>
              </a:spcBef>
              <a:spcAft>
                <a:spcPts val="0"/>
              </a:spcAft>
              <a:buClr>
                <a:schemeClr val="dk1"/>
              </a:buClr>
              <a:buSzPts val="900"/>
              <a:buAutoNum type="arabicPeriod"/>
            </a:pPr>
            <a:r>
              <a:rPr lang="ko" sz="900">
                <a:solidFill>
                  <a:schemeClr val="dk1"/>
                </a:solidFill>
                <a:latin typeface="Merriweather"/>
                <a:ea typeface="Merriweather"/>
                <a:cs typeface="Merriweather"/>
                <a:sym typeface="Merriweather"/>
              </a:rPr>
              <a:t>Java 8</a:t>
            </a:r>
            <a:endParaRPr sz="9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500">
              <a:solidFill>
                <a:schemeClr val="dk1"/>
              </a:solidFill>
              <a:latin typeface="Merriweather"/>
              <a:ea typeface="Merriweather"/>
              <a:cs typeface="Merriweather"/>
              <a:sym typeface="Merriweather"/>
            </a:endParaRPr>
          </a:p>
          <a:p>
            <a:pPr indent="-285750" lvl="0" marL="457200" rtl="0" algn="l">
              <a:spcBef>
                <a:spcPts val="0"/>
              </a:spcBef>
              <a:spcAft>
                <a:spcPts val="0"/>
              </a:spcAft>
              <a:buClr>
                <a:schemeClr val="dk1"/>
              </a:buClr>
              <a:buSzPts val="900"/>
              <a:buAutoNum type="arabicPeriod"/>
            </a:pPr>
            <a:r>
              <a:rPr lang="ko" sz="900">
                <a:solidFill>
                  <a:schemeClr val="dk1"/>
                </a:solidFill>
                <a:latin typeface="Merriweather"/>
                <a:ea typeface="Merriweather"/>
                <a:cs typeface="Merriweather"/>
                <a:sym typeface="Merriweather"/>
              </a:rPr>
              <a:t>Spring 3</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MyBatis</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Oracle DB</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네이버 Smpt</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카카오페이</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아임포트</a:t>
            </a:r>
            <a:endParaRPr sz="900">
              <a:solidFill>
                <a:schemeClr val="dk1"/>
              </a:solidFill>
            </a:endParaRPr>
          </a:p>
          <a:p>
            <a:pPr indent="0" lvl="0" marL="1828800" rtl="0" algn="l">
              <a:spcBef>
                <a:spcPts val="0"/>
              </a:spcBef>
              <a:spcAft>
                <a:spcPts val="0"/>
              </a:spcAft>
              <a:buNone/>
            </a:pPr>
            <a:r>
              <a:t/>
            </a:r>
            <a:endParaRPr sz="500">
              <a:solidFill>
                <a:schemeClr val="dk1"/>
              </a:solidFill>
            </a:endParaRPr>
          </a:p>
          <a:p>
            <a:pPr indent="-285750" lvl="0" marL="457200" rtl="0" algn="l">
              <a:spcBef>
                <a:spcPts val="0"/>
              </a:spcBef>
              <a:spcAft>
                <a:spcPts val="0"/>
              </a:spcAft>
              <a:buClr>
                <a:schemeClr val="dk1"/>
              </a:buClr>
              <a:buSzPts val="900"/>
              <a:buAutoNum type="arabicPeriod"/>
            </a:pPr>
            <a:r>
              <a:rPr lang="ko" sz="900">
                <a:solidFill>
                  <a:schemeClr val="dk1"/>
                </a:solidFill>
              </a:rPr>
              <a:t>인스타그램 API</a:t>
            </a:r>
            <a:endParaRPr sz="9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ko" sz="900">
                <a:solidFill>
                  <a:schemeClr val="dk1"/>
                </a:solidFill>
              </a:rPr>
              <a:t>    9.        Firebase</a:t>
            </a:r>
            <a:endParaRPr sz="9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ko" sz="900">
                <a:solidFill>
                  <a:schemeClr val="dk1"/>
                </a:solidFill>
              </a:rPr>
              <a:t>   10.       카카오 맵 API</a:t>
            </a:r>
            <a:endParaRPr sz="9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ko" sz="900">
                <a:solidFill>
                  <a:schemeClr val="dk1"/>
                </a:solidFill>
              </a:rPr>
              <a:t>   11.       스마트 에디터</a:t>
            </a:r>
            <a:endParaRPr sz="900">
              <a:solidFill>
                <a:schemeClr val="dk1"/>
              </a:solidFill>
            </a:endParaRPr>
          </a:p>
        </p:txBody>
      </p:sp>
      <p:pic>
        <p:nvPicPr>
          <p:cNvPr id="133" name="Google Shape;133;p18"/>
          <p:cNvPicPr preferRelativeResize="0"/>
          <p:nvPr/>
        </p:nvPicPr>
        <p:blipFill>
          <a:blip r:embed="rId4">
            <a:alphaModFix/>
          </a:blip>
          <a:stretch>
            <a:fillRect/>
          </a:stretch>
        </p:blipFill>
        <p:spPr>
          <a:xfrm>
            <a:off x="5836800" y="1839737"/>
            <a:ext cx="795125" cy="596337"/>
          </a:xfrm>
          <a:prstGeom prst="rect">
            <a:avLst/>
          </a:prstGeom>
          <a:noFill/>
          <a:ln>
            <a:noFill/>
          </a:ln>
        </p:spPr>
      </p:pic>
      <p:pic>
        <p:nvPicPr>
          <p:cNvPr id="134" name="Google Shape;134;p18"/>
          <p:cNvPicPr preferRelativeResize="0"/>
          <p:nvPr/>
        </p:nvPicPr>
        <p:blipFill>
          <a:blip r:embed="rId5">
            <a:alphaModFix/>
          </a:blip>
          <a:stretch>
            <a:fillRect/>
          </a:stretch>
        </p:blipFill>
        <p:spPr>
          <a:xfrm>
            <a:off x="7680676" y="1839725"/>
            <a:ext cx="621929" cy="705401"/>
          </a:xfrm>
          <a:prstGeom prst="rect">
            <a:avLst/>
          </a:prstGeom>
          <a:noFill/>
          <a:ln>
            <a:noFill/>
          </a:ln>
        </p:spPr>
      </p:pic>
      <p:pic>
        <p:nvPicPr>
          <p:cNvPr id="135" name="Google Shape;135;p18"/>
          <p:cNvPicPr preferRelativeResize="0"/>
          <p:nvPr/>
        </p:nvPicPr>
        <p:blipFill>
          <a:blip r:embed="rId6">
            <a:alphaModFix/>
          </a:blip>
          <a:stretch>
            <a:fillRect/>
          </a:stretch>
        </p:blipFill>
        <p:spPr>
          <a:xfrm>
            <a:off x="5205798" y="2604752"/>
            <a:ext cx="657600" cy="657600"/>
          </a:xfrm>
          <a:prstGeom prst="rect">
            <a:avLst/>
          </a:prstGeom>
          <a:noFill/>
          <a:ln>
            <a:noFill/>
          </a:ln>
        </p:spPr>
      </p:pic>
      <p:pic>
        <p:nvPicPr>
          <p:cNvPr id="136" name="Google Shape;136;p18"/>
          <p:cNvPicPr preferRelativeResize="0"/>
          <p:nvPr/>
        </p:nvPicPr>
        <p:blipFill>
          <a:blip r:embed="rId7">
            <a:alphaModFix/>
          </a:blip>
          <a:stretch>
            <a:fillRect/>
          </a:stretch>
        </p:blipFill>
        <p:spPr>
          <a:xfrm>
            <a:off x="5632200" y="3283763"/>
            <a:ext cx="857426" cy="857426"/>
          </a:xfrm>
          <a:prstGeom prst="rect">
            <a:avLst/>
          </a:prstGeom>
          <a:noFill/>
          <a:ln>
            <a:noFill/>
          </a:ln>
        </p:spPr>
      </p:pic>
      <p:pic>
        <p:nvPicPr>
          <p:cNvPr id="137" name="Google Shape;137;p18"/>
          <p:cNvPicPr preferRelativeResize="0"/>
          <p:nvPr/>
        </p:nvPicPr>
        <p:blipFill>
          <a:blip r:embed="rId8">
            <a:alphaModFix/>
          </a:blip>
          <a:stretch>
            <a:fillRect/>
          </a:stretch>
        </p:blipFill>
        <p:spPr>
          <a:xfrm>
            <a:off x="4965463" y="3358950"/>
            <a:ext cx="740500" cy="740500"/>
          </a:xfrm>
          <a:prstGeom prst="rect">
            <a:avLst/>
          </a:prstGeom>
          <a:noFill/>
          <a:ln>
            <a:noFill/>
          </a:ln>
        </p:spPr>
      </p:pic>
      <p:pic>
        <p:nvPicPr>
          <p:cNvPr id="138" name="Google Shape;138;p18"/>
          <p:cNvPicPr preferRelativeResize="0"/>
          <p:nvPr/>
        </p:nvPicPr>
        <p:blipFill>
          <a:blip r:embed="rId9">
            <a:alphaModFix/>
          </a:blip>
          <a:stretch>
            <a:fillRect/>
          </a:stretch>
        </p:blipFill>
        <p:spPr>
          <a:xfrm>
            <a:off x="6489625" y="3358950"/>
            <a:ext cx="657600" cy="657600"/>
          </a:xfrm>
          <a:prstGeom prst="rect">
            <a:avLst/>
          </a:prstGeom>
          <a:noFill/>
          <a:ln>
            <a:noFill/>
          </a:ln>
        </p:spPr>
      </p:pic>
      <p:pic>
        <p:nvPicPr>
          <p:cNvPr id="139" name="Google Shape;139;p18"/>
          <p:cNvPicPr preferRelativeResize="0"/>
          <p:nvPr/>
        </p:nvPicPr>
        <p:blipFill>
          <a:blip r:embed="rId10">
            <a:alphaModFix/>
          </a:blip>
          <a:stretch>
            <a:fillRect/>
          </a:stretch>
        </p:blipFill>
        <p:spPr>
          <a:xfrm>
            <a:off x="7242475" y="3414313"/>
            <a:ext cx="993903" cy="596350"/>
          </a:xfrm>
          <a:prstGeom prst="rect">
            <a:avLst/>
          </a:prstGeom>
          <a:noFill/>
          <a:ln>
            <a:noFill/>
          </a:ln>
        </p:spPr>
      </p:pic>
      <p:sp>
        <p:nvSpPr>
          <p:cNvPr id="140" name="Google Shape;140;p18"/>
          <p:cNvSpPr/>
          <p:nvPr/>
        </p:nvSpPr>
        <p:spPr>
          <a:xfrm>
            <a:off x="6597213" y="867813"/>
            <a:ext cx="493500" cy="492600"/>
          </a:xfrm>
          <a:prstGeom prst="rect">
            <a:avLst/>
          </a:prstGeom>
          <a:solidFill>
            <a:srgbClr val="0000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760225" y="407725"/>
            <a:ext cx="2238600" cy="795000"/>
          </a:xfrm>
          <a:prstGeom prst="roundRect">
            <a:avLst>
              <a:gd fmla="val 16667" name="adj"/>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580425" y="1318875"/>
            <a:ext cx="558000" cy="86400"/>
          </a:xfrm>
          <a:prstGeom prst="rect">
            <a:avLst/>
          </a:prstGeom>
          <a:solidFill>
            <a:srgbClr val="434343"/>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383175" y="546425"/>
            <a:ext cx="928800" cy="26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383175" y="701725"/>
            <a:ext cx="928800" cy="26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18"/>
          <p:cNvPicPr preferRelativeResize="0"/>
          <p:nvPr/>
        </p:nvPicPr>
        <p:blipFill>
          <a:blip r:embed="rId11">
            <a:alphaModFix/>
          </a:blip>
          <a:stretch>
            <a:fillRect/>
          </a:stretch>
        </p:blipFill>
        <p:spPr>
          <a:xfrm>
            <a:off x="6697612" y="1740338"/>
            <a:ext cx="795125" cy="795125"/>
          </a:xfrm>
          <a:prstGeom prst="rect">
            <a:avLst/>
          </a:prstGeom>
          <a:noFill/>
          <a:ln>
            <a:noFill/>
          </a:ln>
        </p:spPr>
      </p:pic>
      <p:pic>
        <p:nvPicPr>
          <p:cNvPr id="146" name="Google Shape;146;p18"/>
          <p:cNvPicPr preferRelativeResize="0"/>
          <p:nvPr/>
        </p:nvPicPr>
        <p:blipFill>
          <a:blip r:embed="rId12">
            <a:alphaModFix/>
          </a:blip>
          <a:stretch>
            <a:fillRect/>
          </a:stretch>
        </p:blipFill>
        <p:spPr>
          <a:xfrm>
            <a:off x="6363299" y="2576963"/>
            <a:ext cx="493659" cy="740500"/>
          </a:xfrm>
          <a:prstGeom prst="rect">
            <a:avLst/>
          </a:prstGeom>
          <a:noFill/>
          <a:ln>
            <a:noFill/>
          </a:ln>
        </p:spPr>
      </p:pic>
      <p:pic>
        <p:nvPicPr>
          <p:cNvPr id="147" name="Google Shape;147;p18"/>
          <p:cNvPicPr preferRelativeResize="0"/>
          <p:nvPr/>
        </p:nvPicPr>
        <p:blipFill>
          <a:blip r:embed="rId13">
            <a:alphaModFix/>
          </a:blip>
          <a:stretch>
            <a:fillRect/>
          </a:stretch>
        </p:blipFill>
        <p:spPr>
          <a:xfrm>
            <a:off x="7158075" y="2844871"/>
            <a:ext cx="1162707" cy="269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72"/>
          <p:cNvGrpSpPr/>
          <p:nvPr/>
        </p:nvGrpSpPr>
        <p:grpSpPr>
          <a:xfrm>
            <a:off x="815095" y="1206079"/>
            <a:ext cx="7382879" cy="3400912"/>
            <a:chOff x="742650" y="1207325"/>
            <a:chExt cx="7567526" cy="3547051"/>
          </a:xfrm>
        </p:grpSpPr>
        <p:pic>
          <p:nvPicPr>
            <p:cNvPr id="648" name="Google Shape;648;p72"/>
            <p:cNvPicPr preferRelativeResize="0"/>
            <p:nvPr/>
          </p:nvPicPr>
          <p:blipFill>
            <a:blip r:embed="rId3">
              <a:alphaModFix/>
            </a:blip>
            <a:stretch>
              <a:fillRect/>
            </a:stretch>
          </p:blipFill>
          <p:spPr>
            <a:xfrm>
              <a:off x="742650" y="1207325"/>
              <a:ext cx="7567526" cy="3547051"/>
            </a:xfrm>
            <a:prstGeom prst="rect">
              <a:avLst/>
            </a:prstGeom>
            <a:noFill/>
            <a:ln>
              <a:noFill/>
            </a:ln>
          </p:spPr>
        </p:pic>
        <p:pic>
          <p:nvPicPr>
            <p:cNvPr id="649" name="Google Shape;649;p72"/>
            <p:cNvPicPr preferRelativeResize="0"/>
            <p:nvPr/>
          </p:nvPicPr>
          <p:blipFill>
            <a:blip r:embed="rId4">
              <a:alphaModFix/>
            </a:blip>
            <a:stretch>
              <a:fillRect/>
            </a:stretch>
          </p:blipFill>
          <p:spPr>
            <a:xfrm>
              <a:off x="5211939" y="1207325"/>
              <a:ext cx="3020001" cy="1003018"/>
            </a:xfrm>
            <a:prstGeom prst="rect">
              <a:avLst/>
            </a:prstGeom>
            <a:noFill/>
            <a:ln>
              <a:noFill/>
            </a:ln>
          </p:spPr>
        </p:pic>
        <p:pic>
          <p:nvPicPr>
            <p:cNvPr id="650" name="Google Shape;650;p72"/>
            <p:cNvPicPr preferRelativeResize="0"/>
            <p:nvPr/>
          </p:nvPicPr>
          <p:blipFill>
            <a:blip r:embed="rId5">
              <a:alphaModFix/>
            </a:blip>
            <a:stretch>
              <a:fillRect/>
            </a:stretch>
          </p:blipFill>
          <p:spPr>
            <a:xfrm>
              <a:off x="3320631" y="2410702"/>
              <a:ext cx="4911309" cy="1396568"/>
            </a:xfrm>
            <a:prstGeom prst="rect">
              <a:avLst/>
            </a:prstGeom>
            <a:noFill/>
            <a:ln>
              <a:noFill/>
            </a:ln>
          </p:spPr>
        </p:pic>
        <p:sp>
          <p:nvSpPr>
            <p:cNvPr id="651" name="Google Shape;651;p72"/>
            <p:cNvSpPr/>
            <p:nvPr/>
          </p:nvSpPr>
          <p:spPr>
            <a:xfrm>
              <a:off x="2795025" y="4412050"/>
              <a:ext cx="418200" cy="24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72"/>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예약 취소하기</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73"/>
          <p:cNvPicPr preferRelativeResize="0"/>
          <p:nvPr/>
        </p:nvPicPr>
        <p:blipFill>
          <a:blip r:embed="rId3">
            <a:alphaModFix/>
          </a:blip>
          <a:stretch>
            <a:fillRect/>
          </a:stretch>
        </p:blipFill>
        <p:spPr>
          <a:xfrm>
            <a:off x="754500" y="1133059"/>
            <a:ext cx="7622400" cy="3576965"/>
          </a:xfrm>
          <a:prstGeom prst="rect">
            <a:avLst/>
          </a:prstGeom>
          <a:noFill/>
          <a:ln>
            <a:noFill/>
          </a:ln>
        </p:spPr>
      </p:pic>
      <p:sp>
        <p:nvSpPr>
          <p:cNvPr id="658" name="Google Shape;658;p73"/>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숙소 예약 조회 (김우영)</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grpSp>
        <p:nvGrpSpPr>
          <p:cNvPr id="663" name="Google Shape;663;p74"/>
          <p:cNvGrpSpPr/>
          <p:nvPr/>
        </p:nvGrpSpPr>
        <p:grpSpPr>
          <a:xfrm>
            <a:off x="688697" y="974376"/>
            <a:ext cx="7893018" cy="3659314"/>
            <a:chOff x="152400" y="584350"/>
            <a:chExt cx="8985676" cy="4330549"/>
          </a:xfrm>
        </p:grpSpPr>
        <p:pic>
          <p:nvPicPr>
            <p:cNvPr id="664" name="Google Shape;664;p74"/>
            <p:cNvPicPr preferRelativeResize="0"/>
            <p:nvPr/>
          </p:nvPicPr>
          <p:blipFill>
            <a:blip r:embed="rId3">
              <a:alphaModFix/>
            </a:blip>
            <a:stretch>
              <a:fillRect/>
            </a:stretch>
          </p:blipFill>
          <p:spPr>
            <a:xfrm>
              <a:off x="152400" y="783350"/>
              <a:ext cx="8804189" cy="4131549"/>
            </a:xfrm>
            <a:prstGeom prst="rect">
              <a:avLst/>
            </a:prstGeom>
            <a:noFill/>
            <a:ln>
              <a:noFill/>
            </a:ln>
          </p:spPr>
        </p:pic>
        <p:pic>
          <p:nvPicPr>
            <p:cNvPr id="665" name="Google Shape;665;p74"/>
            <p:cNvPicPr preferRelativeResize="0"/>
            <p:nvPr/>
          </p:nvPicPr>
          <p:blipFill>
            <a:blip r:embed="rId4">
              <a:alphaModFix/>
            </a:blip>
            <a:stretch>
              <a:fillRect/>
            </a:stretch>
          </p:blipFill>
          <p:spPr>
            <a:xfrm>
              <a:off x="271825" y="1576375"/>
              <a:ext cx="3181350" cy="1990725"/>
            </a:xfrm>
            <a:prstGeom prst="rect">
              <a:avLst/>
            </a:prstGeom>
            <a:noFill/>
            <a:ln>
              <a:noFill/>
            </a:ln>
          </p:spPr>
        </p:pic>
        <p:pic>
          <p:nvPicPr>
            <p:cNvPr id="666" name="Google Shape;666;p74"/>
            <p:cNvPicPr preferRelativeResize="0"/>
            <p:nvPr/>
          </p:nvPicPr>
          <p:blipFill>
            <a:blip r:embed="rId5">
              <a:alphaModFix/>
            </a:blip>
            <a:stretch>
              <a:fillRect/>
            </a:stretch>
          </p:blipFill>
          <p:spPr>
            <a:xfrm>
              <a:off x="3751150" y="584350"/>
              <a:ext cx="4781199" cy="2514150"/>
            </a:xfrm>
            <a:prstGeom prst="rect">
              <a:avLst/>
            </a:prstGeom>
            <a:noFill/>
            <a:ln>
              <a:noFill/>
            </a:ln>
          </p:spPr>
        </p:pic>
        <p:pic>
          <p:nvPicPr>
            <p:cNvPr id="667" name="Google Shape;667;p74"/>
            <p:cNvPicPr preferRelativeResize="0"/>
            <p:nvPr/>
          </p:nvPicPr>
          <p:blipFill>
            <a:blip r:embed="rId6">
              <a:alphaModFix/>
            </a:blip>
            <a:stretch>
              <a:fillRect/>
            </a:stretch>
          </p:blipFill>
          <p:spPr>
            <a:xfrm>
              <a:off x="3145425" y="3153776"/>
              <a:ext cx="5992651" cy="1530475"/>
            </a:xfrm>
            <a:prstGeom prst="rect">
              <a:avLst/>
            </a:prstGeom>
            <a:noFill/>
            <a:ln>
              <a:noFill/>
            </a:ln>
          </p:spPr>
        </p:pic>
      </p:grpSp>
      <p:sp>
        <p:nvSpPr>
          <p:cNvPr id="668" name="Google Shape;668;p74"/>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숙소 예약 조회</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75"/>
          <p:cNvPicPr preferRelativeResize="0"/>
          <p:nvPr/>
        </p:nvPicPr>
        <p:blipFill>
          <a:blip r:embed="rId3">
            <a:alphaModFix/>
          </a:blip>
          <a:stretch>
            <a:fillRect/>
          </a:stretch>
        </p:blipFill>
        <p:spPr>
          <a:xfrm>
            <a:off x="770675" y="1107672"/>
            <a:ext cx="7708075" cy="3556953"/>
          </a:xfrm>
          <a:prstGeom prst="rect">
            <a:avLst/>
          </a:prstGeom>
          <a:noFill/>
          <a:ln>
            <a:noFill/>
          </a:ln>
        </p:spPr>
      </p:pic>
      <p:pic>
        <p:nvPicPr>
          <p:cNvPr id="674" name="Google Shape;674;p75"/>
          <p:cNvPicPr preferRelativeResize="0"/>
          <p:nvPr/>
        </p:nvPicPr>
        <p:blipFill>
          <a:blip r:embed="rId4">
            <a:alphaModFix/>
          </a:blip>
          <a:stretch>
            <a:fillRect/>
          </a:stretch>
        </p:blipFill>
        <p:spPr>
          <a:xfrm>
            <a:off x="1018298" y="1739591"/>
            <a:ext cx="3474658" cy="2510134"/>
          </a:xfrm>
          <a:prstGeom prst="rect">
            <a:avLst/>
          </a:prstGeom>
          <a:noFill/>
          <a:ln>
            <a:noFill/>
          </a:ln>
        </p:spPr>
      </p:pic>
      <p:pic>
        <p:nvPicPr>
          <p:cNvPr id="675" name="Google Shape;675;p75"/>
          <p:cNvPicPr preferRelativeResize="0"/>
          <p:nvPr/>
        </p:nvPicPr>
        <p:blipFill>
          <a:blip r:embed="rId5">
            <a:alphaModFix/>
          </a:blip>
          <a:stretch>
            <a:fillRect/>
          </a:stretch>
        </p:blipFill>
        <p:spPr>
          <a:xfrm>
            <a:off x="4263961" y="714725"/>
            <a:ext cx="4018811" cy="3865252"/>
          </a:xfrm>
          <a:prstGeom prst="rect">
            <a:avLst/>
          </a:prstGeom>
          <a:noFill/>
          <a:ln>
            <a:noFill/>
          </a:ln>
        </p:spPr>
      </p:pic>
      <p:sp>
        <p:nvSpPr>
          <p:cNvPr id="676" name="Google Shape;676;p75"/>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숙소 예약 조회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76"/>
          <p:cNvPicPr preferRelativeResize="0"/>
          <p:nvPr/>
        </p:nvPicPr>
        <p:blipFill>
          <a:blip r:embed="rId3">
            <a:alphaModFix/>
          </a:blip>
          <a:stretch>
            <a:fillRect/>
          </a:stretch>
        </p:blipFill>
        <p:spPr>
          <a:xfrm>
            <a:off x="1049300" y="1092475"/>
            <a:ext cx="7119101" cy="3638801"/>
          </a:xfrm>
          <a:prstGeom prst="rect">
            <a:avLst/>
          </a:prstGeom>
          <a:noFill/>
          <a:ln>
            <a:noFill/>
          </a:ln>
        </p:spPr>
      </p:pic>
      <p:pic>
        <p:nvPicPr>
          <p:cNvPr id="682" name="Google Shape;682;p76"/>
          <p:cNvPicPr preferRelativeResize="0"/>
          <p:nvPr/>
        </p:nvPicPr>
        <p:blipFill>
          <a:blip r:embed="rId4">
            <a:alphaModFix/>
          </a:blip>
          <a:stretch>
            <a:fillRect/>
          </a:stretch>
        </p:blipFill>
        <p:spPr>
          <a:xfrm>
            <a:off x="1943361" y="1289676"/>
            <a:ext cx="5094430" cy="2123984"/>
          </a:xfrm>
          <a:prstGeom prst="rect">
            <a:avLst/>
          </a:prstGeom>
          <a:noFill/>
          <a:ln>
            <a:noFill/>
          </a:ln>
        </p:spPr>
      </p:pic>
      <p:sp>
        <p:nvSpPr>
          <p:cNvPr id="683" name="Google Shape;683;p76"/>
          <p:cNvSpPr/>
          <p:nvPr/>
        </p:nvSpPr>
        <p:spPr>
          <a:xfrm>
            <a:off x="3647159" y="3602705"/>
            <a:ext cx="3101100" cy="57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6"/>
          <p:cNvSpPr/>
          <p:nvPr/>
        </p:nvSpPr>
        <p:spPr>
          <a:xfrm>
            <a:off x="2173922" y="1700006"/>
            <a:ext cx="3101100" cy="124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6"/>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내 숙소 예약 조회 (김우영)</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77"/>
          <p:cNvPicPr preferRelativeResize="0"/>
          <p:nvPr/>
        </p:nvPicPr>
        <p:blipFill rotWithShape="1">
          <a:blip r:embed="rId4">
            <a:alphaModFix/>
          </a:blip>
          <a:srcRect b="9718" l="7765" r="9185" t="10878"/>
          <a:stretch/>
        </p:blipFill>
        <p:spPr>
          <a:xfrm>
            <a:off x="492525" y="1157125"/>
            <a:ext cx="6370598" cy="3036300"/>
          </a:xfrm>
          <a:prstGeom prst="rect">
            <a:avLst/>
          </a:prstGeom>
          <a:noFill/>
          <a:ln>
            <a:noFill/>
          </a:ln>
        </p:spPr>
      </p:pic>
      <p:pic>
        <p:nvPicPr>
          <p:cNvPr id="691" name="Google Shape;691;p77"/>
          <p:cNvPicPr preferRelativeResize="0"/>
          <p:nvPr/>
        </p:nvPicPr>
        <p:blipFill rotWithShape="1">
          <a:blip r:embed="rId5">
            <a:alphaModFix/>
          </a:blip>
          <a:srcRect b="0" l="3605" r="23251" t="0"/>
          <a:stretch/>
        </p:blipFill>
        <p:spPr>
          <a:xfrm>
            <a:off x="5004400" y="1593400"/>
            <a:ext cx="3024676" cy="1241275"/>
          </a:xfrm>
          <a:prstGeom prst="rect">
            <a:avLst/>
          </a:prstGeom>
          <a:noFill/>
          <a:ln>
            <a:noFill/>
          </a:ln>
        </p:spPr>
      </p:pic>
      <p:pic>
        <p:nvPicPr>
          <p:cNvPr id="692" name="Google Shape;692;p77"/>
          <p:cNvPicPr preferRelativeResize="0"/>
          <p:nvPr/>
        </p:nvPicPr>
        <p:blipFill rotWithShape="1">
          <a:blip r:embed="rId6">
            <a:alphaModFix/>
          </a:blip>
          <a:srcRect b="5419" l="3006" r="12783" t="0"/>
          <a:stretch/>
        </p:blipFill>
        <p:spPr>
          <a:xfrm>
            <a:off x="4967150" y="2834675"/>
            <a:ext cx="3669325" cy="1586700"/>
          </a:xfrm>
          <a:prstGeom prst="rect">
            <a:avLst/>
          </a:prstGeom>
          <a:noFill/>
          <a:ln>
            <a:noFill/>
          </a:ln>
        </p:spPr>
      </p:pic>
      <p:sp>
        <p:nvSpPr>
          <p:cNvPr id="693" name="Google Shape;693;p77"/>
          <p:cNvSpPr txBox="1"/>
          <p:nvPr/>
        </p:nvSpPr>
        <p:spPr>
          <a:xfrm>
            <a:off x="856350" y="7147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게시판 목록(박병우)</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8"/>
          <p:cNvPicPr preferRelativeResize="0"/>
          <p:nvPr/>
        </p:nvPicPr>
        <p:blipFill rotWithShape="1">
          <a:blip r:embed="rId4">
            <a:alphaModFix/>
          </a:blip>
          <a:srcRect b="-10699" l="0" r="0" t="10700"/>
          <a:stretch/>
        </p:blipFill>
        <p:spPr>
          <a:xfrm>
            <a:off x="768250" y="1055825"/>
            <a:ext cx="7254101" cy="3266251"/>
          </a:xfrm>
          <a:prstGeom prst="rect">
            <a:avLst/>
          </a:prstGeom>
          <a:noFill/>
          <a:ln>
            <a:noFill/>
          </a:ln>
        </p:spPr>
      </p:pic>
      <p:pic>
        <p:nvPicPr>
          <p:cNvPr id="699" name="Google Shape;699;p78"/>
          <p:cNvPicPr preferRelativeResize="0"/>
          <p:nvPr/>
        </p:nvPicPr>
        <p:blipFill rotWithShape="1">
          <a:blip r:embed="rId5">
            <a:alphaModFix/>
          </a:blip>
          <a:srcRect b="3768" l="1698" r="41669" t="21754"/>
          <a:stretch/>
        </p:blipFill>
        <p:spPr>
          <a:xfrm>
            <a:off x="3915225" y="2679400"/>
            <a:ext cx="4022675" cy="2034200"/>
          </a:xfrm>
          <a:prstGeom prst="rect">
            <a:avLst/>
          </a:prstGeom>
          <a:noFill/>
          <a:ln>
            <a:noFill/>
          </a:ln>
        </p:spPr>
      </p:pic>
      <p:sp>
        <p:nvSpPr>
          <p:cNvPr id="700" name="Google Shape;700;p78"/>
          <p:cNvSpPr/>
          <p:nvPr/>
        </p:nvSpPr>
        <p:spPr>
          <a:xfrm>
            <a:off x="1450875" y="1282050"/>
            <a:ext cx="307800" cy="13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78"/>
          <p:cNvCxnSpPr/>
          <p:nvPr/>
        </p:nvCxnSpPr>
        <p:spPr>
          <a:xfrm>
            <a:off x="2150100" y="2280025"/>
            <a:ext cx="0" cy="645000"/>
          </a:xfrm>
          <a:prstGeom prst="straightConnector1">
            <a:avLst/>
          </a:prstGeom>
          <a:noFill/>
          <a:ln cap="flat" cmpd="sng" w="19050">
            <a:solidFill>
              <a:srgbClr val="FF0000"/>
            </a:solidFill>
            <a:prstDash val="solid"/>
            <a:round/>
            <a:headEnd len="med" w="med" type="none"/>
            <a:tailEnd len="med" w="med" type="triangle"/>
          </a:ln>
        </p:spPr>
      </p:cxnSp>
      <p:sp>
        <p:nvSpPr>
          <p:cNvPr id="702" name="Google Shape;702;p78"/>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분류 별 조회</a:t>
            </a: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79"/>
          <p:cNvPicPr preferRelativeResize="0"/>
          <p:nvPr/>
        </p:nvPicPr>
        <p:blipFill rotWithShape="1">
          <a:blip r:embed="rId4">
            <a:alphaModFix/>
          </a:blip>
          <a:srcRect b="9827" l="0" r="2695" t="11618"/>
          <a:stretch/>
        </p:blipFill>
        <p:spPr>
          <a:xfrm>
            <a:off x="703075" y="1251325"/>
            <a:ext cx="5094034" cy="2180251"/>
          </a:xfrm>
          <a:prstGeom prst="rect">
            <a:avLst/>
          </a:prstGeom>
          <a:noFill/>
          <a:ln>
            <a:noFill/>
          </a:ln>
        </p:spPr>
      </p:pic>
      <p:pic>
        <p:nvPicPr>
          <p:cNvPr id="708" name="Google Shape;708;p79"/>
          <p:cNvPicPr preferRelativeResize="0"/>
          <p:nvPr/>
        </p:nvPicPr>
        <p:blipFill rotWithShape="1">
          <a:blip r:embed="rId5">
            <a:alphaModFix/>
          </a:blip>
          <a:srcRect b="4643" l="2618" r="32086" t="16123"/>
          <a:stretch/>
        </p:blipFill>
        <p:spPr>
          <a:xfrm>
            <a:off x="5281675" y="1332000"/>
            <a:ext cx="3452584" cy="1903875"/>
          </a:xfrm>
          <a:prstGeom prst="rect">
            <a:avLst/>
          </a:prstGeom>
          <a:noFill/>
          <a:ln>
            <a:noFill/>
          </a:ln>
        </p:spPr>
      </p:pic>
      <p:sp>
        <p:nvSpPr>
          <p:cNvPr id="709" name="Google Shape;709;p79"/>
          <p:cNvSpPr/>
          <p:nvPr/>
        </p:nvSpPr>
        <p:spPr>
          <a:xfrm>
            <a:off x="4628875" y="1427900"/>
            <a:ext cx="744900" cy="10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79"/>
          <p:cNvCxnSpPr/>
          <p:nvPr/>
        </p:nvCxnSpPr>
        <p:spPr>
          <a:xfrm>
            <a:off x="1627475" y="1650525"/>
            <a:ext cx="353100" cy="0"/>
          </a:xfrm>
          <a:prstGeom prst="straightConnector1">
            <a:avLst/>
          </a:prstGeom>
          <a:noFill/>
          <a:ln cap="flat" cmpd="sng" w="19050">
            <a:solidFill>
              <a:srgbClr val="FF0000"/>
            </a:solidFill>
            <a:prstDash val="solid"/>
            <a:round/>
            <a:headEnd len="med" w="med" type="none"/>
            <a:tailEnd len="med" w="med" type="none"/>
          </a:ln>
        </p:spPr>
      </p:cxnSp>
      <p:pic>
        <p:nvPicPr>
          <p:cNvPr id="711" name="Google Shape;711;p79"/>
          <p:cNvPicPr preferRelativeResize="0"/>
          <p:nvPr/>
        </p:nvPicPr>
        <p:blipFill>
          <a:blip r:embed="rId6">
            <a:alphaModFix/>
          </a:blip>
          <a:stretch>
            <a:fillRect/>
          </a:stretch>
        </p:blipFill>
        <p:spPr>
          <a:xfrm>
            <a:off x="5204900" y="3436750"/>
            <a:ext cx="2990850" cy="1000125"/>
          </a:xfrm>
          <a:prstGeom prst="rect">
            <a:avLst/>
          </a:prstGeom>
          <a:noFill/>
          <a:ln>
            <a:noFill/>
          </a:ln>
        </p:spPr>
      </p:pic>
      <p:cxnSp>
        <p:nvCxnSpPr>
          <p:cNvPr id="712" name="Google Shape;712;p79"/>
          <p:cNvCxnSpPr/>
          <p:nvPr/>
        </p:nvCxnSpPr>
        <p:spPr>
          <a:xfrm>
            <a:off x="6465050" y="3093775"/>
            <a:ext cx="6600" cy="337800"/>
          </a:xfrm>
          <a:prstGeom prst="straightConnector1">
            <a:avLst/>
          </a:prstGeom>
          <a:noFill/>
          <a:ln cap="flat" cmpd="sng" w="19050">
            <a:solidFill>
              <a:srgbClr val="FF0000"/>
            </a:solidFill>
            <a:prstDash val="solid"/>
            <a:round/>
            <a:headEnd len="med" w="med" type="none"/>
            <a:tailEnd len="med" w="med" type="triangle"/>
          </a:ln>
        </p:spPr>
      </p:cxnSp>
      <p:sp>
        <p:nvSpPr>
          <p:cNvPr id="713" name="Google Shape;713;p79"/>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검색</a:t>
            </a:r>
            <a:endParaRPr sz="2000"/>
          </a:p>
        </p:txBody>
      </p:sp>
      <p:cxnSp>
        <p:nvCxnSpPr>
          <p:cNvPr id="714" name="Google Shape;714;p79"/>
          <p:cNvCxnSpPr>
            <a:stCxn id="709" idx="3"/>
          </p:cNvCxnSpPr>
          <p:nvPr/>
        </p:nvCxnSpPr>
        <p:spPr>
          <a:xfrm>
            <a:off x="5373775" y="1481600"/>
            <a:ext cx="2535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80"/>
          <p:cNvPicPr preferRelativeResize="0"/>
          <p:nvPr/>
        </p:nvPicPr>
        <p:blipFill rotWithShape="1">
          <a:blip r:embed="rId4">
            <a:alphaModFix/>
          </a:blip>
          <a:srcRect b="10356" l="0" r="0" t="10530"/>
          <a:stretch/>
        </p:blipFill>
        <p:spPr>
          <a:xfrm>
            <a:off x="710750" y="1143850"/>
            <a:ext cx="6617851" cy="2617824"/>
          </a:xfrm>
          <a:prstGeom prst="rect">
            <a:avLst/>
          </a:prstGeom>
          <a:noFill/>
          <a:ln>
            <a:noFill/>
          </a:ln>
        </p:spPr>
      </p:pic>
      <p:pic>
        <p:nvPicPr>
          <p:cNvPr id="720" name="Google Shape;720;p80"/>
          <p:cNvPicPr preferRelativeResize="0"/>
          <p:nvPr/>
        </p:nvPicPr>
        <p:blipFill>
          <a:blip r:embed="rId5">
            <a:alphaModFix/>
          </a:blip>
          <a:stretch>
            <a:fillRect/>
          </a:stretch>
        </p:blipFill>
        <p:spPr>
          <a:xfrm>
            <a:off x="5533124" y="1429737"/>
            <a:ext cx="2661151" cy="1741100"/>
          </a:xfrm>
          <a:prstGeom prst="rect">
            <a:avLst/>
          </a:prstGeom>
          <a:noFill/>
          <a:ln>
            <a:noFill/>
          </a:ln>
        </p:spPr>
      </p:pic>
      <p:sp>
        <p:nvSpPr>
          <p:cNvPr id="721" name="Google Shape;721;p80"/>
          <p:cNvSpPr/>
          <p:nvPr/>
        </p:nvSpPr>
        <p:spPr>
          <a:xfrm>
            <a:off x="2863475" y="1681350"/>
            <a:ext cx="898200" cy="10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80"/>
          <p:cNvCxnSpPr>
            <a:stCxn id="721" idx="3"/>
          </p:cNvCxnSpPr>
          <p:nvPr/>
        </p:nvCxnSpPr>
        <p:spPr>
          <a:xfrm>
            <a:off x="3761675" y="1735200"/>
            <a:ext cx="1950000" cy="0"/>
          </a:xfrm>
          <a:prstGeom prst="straightConnector1">
            <a:avLst/>
          </a:prstGeom>
          <a:noFill/>
          <a:ln cap="flat" cmpd="sng" w="19050">
            <a:solidFill>
              <a:srgbClr val="FF0000"/>
            </a:solidFill>
            <a:prstDash val="solid"/>
            <a:round/>
            <a:headEnd len="med" w="med" type="none"/>
            <a:tailEnd len="med" w="med" type="triangle"/>
          </a:ln>
        </p:spPr>
      </p:cxnSp>
      <p:pic>
        <p:nvPicPr>
          <p:cNvPr id="723" name="Google Shape;723;p80"/>
          <p:cNvPicPr preferRelativeResize="0"/>
          <p:nvPr/>
        </p:nvPicPr>
        <p:blipFill>
          <a:blip r:embed="rId6">
            <a:alphaModFix/>
          </a:blip>
          <a:stretch>
            <a:fillRect/>
          </a:stretch>
        </p:blipFill>
        <p:spPr>
          <a:xfrm>
            <a:off x="4605800" y="3469450"/>
            <a:ext cx="3531699" cy="1277125"/>
          </a:xfrm>
          <a:prstGeom prst="rect">
            <a:avLst/>
          </a:prstGeom>
          <a:noFill/>
          <a:ln>
            <a:noFill/>
          </a:ln>
        </p:spPr>
      </p:pic>
      <p:cxnSp>
        <p:nvCxnSpPr>
          <p:cNvPr id="724" name="Google Shape;724;p80"/>
          <p:cNvCxnSpPr>
            <a:endCxn id="723" idx="0"/>
          </p:cNvCxnSpPr>
          <p:nvPr/>
        </p:nvCxnSpPr>
        <p:spPr>
          <a:xfrm flipH="1">
            <a:off x="6371650" y="3217750"/>
            <a:ext cx="3900" cy="251700"/>
          </a:xfrm>
          <a:prstGeom prst="straightConnector1">
            <a:avLst/>
          </a:prstGeom>
          <a:noFill/>
          <a:ln cap="flat" cmpd="sng" w="19050">
            <a:solidFill>
              <a:srgbClr val="FF0000"/>
            </a:solidFill>
            <a:prstDash val="solid"/>
            <a:round/>
            <a:headEnd len="med" w="med" type="none"/>
            <a:tailEnd len="med" w="med" type="triangle"/>
          </a:ln>
        </p:spPr>
      </p:cxnSp>
      <p:sp>
        <p:nvSpPr>
          <p:cNvPr id="725" name="Google Shape;725;p80"/>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작성</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81"/>
          <p:cNvPicPr preferRelativeResize="0"/>
          <p:nvPr/>
        </p:nvPicPr>
        <p:blipFill rotWithShape="1">
          <a:blip r:embed="rId4">
            <a:alphaModFix/>
          </a:blip>
          <a:srcRect b="9430" l="0" r="1234" t="10919"/>
          <a:stretch/>
        </p:blipFill>
        <p:spPr>
          <a:xfrm>
            <a:off x="711125" y="1161750"/>
            <a:ext cx="5775826" cy="2333749"/>
          </a:xfrm>
          <a:prstGeom prst="rect">
            <a:avLst/>
          </a:prstGeom>
          <a:noFill/>
          <a:ln>
            <a:noFill/>
          </a:ln>
        </p:spPr>
      </p:pic>
      <p:pic>
        <p:nvPicPr>
          <p:cNvPr id="731" name="Google Shape;731;p81"/>
          <p:cNvPicPr preferRelativeResize="0"/>
          <p:nvPr/>
        </p:nvPicPr>
        <p:blipFill>
          <a:blip r:embed="rId5">
            <a:alphaModFix/>
          </a:blip>
          <a:stretch>
            <a:fillRect/>
          </a:stretch>
        </p:blipFill>
        <p:spPr>
          <a:xfrm>
            <a:off x="3676999" y="2720224"/>
            <a:ext cx="4145725" cy="1541200"/>
          </a:xfrm>
          <a:prstGeom prst="rect">
            <a:avLst/>
          </a:prstGeom>
          <a:noFill/>
          <a:ln>
            <a:noFill/>
          </a:ln>
        </p:spPr>
      </p:pic>
      <p:cxnSp>
        <p:nvCxnSpPr>
          <p:cNvPr id="732" name="Google Shape;732;p81"/>
          <p:cNvCxnSpPr/>
          <p:nvPr/>
        </p:nvCxnSpPr>
        <p:spPr>
          <a:xfrm flipH="1" rot="10800000">
            <a:off x="2287700" y="1727175"/>
            <a:ext cx="345600" cy="7800"/>
          </a:xfrm>
          <a:prstGeom prst="straightConnector1">
            <a:avLst/>
          </a:prstGeom>
          <a:noFill/>
          <a:ln cap="flat" cmpd="sng" w="19050">
            <a:solidFill>
              <a:srgbClr val="FF0000"/>
            </a:solidFill>
            <a:prstDash val="solid"/>
            <a:round/>
            <a:headEnd len="med" w="med" type="none"/>
            <a:tailEnd len="med" w="med" type="none"/>
          </a:ln>
        </p:spPr>
      </p:cxnSp>
      <p:pic>
        <p:nvPicPr>
          <p:cNvPr id="733" name="Google Shape;733;p81"/>
          <p:cNvPicPr preferRelativeResize="0"/>
          <p:nvPr/>
        </p:nvPicPr>
        <p:blipFill>
          <a:blip r:embed="rId6">
            <a:alphaModFix/>
          </a:blip>
          <a:stretch>
            <a:fillRect/>
          </a:stretch>
        </p:blipFill>
        <p:spPr>
          <a:xfrm>
            <a:off x="5488475" y="1461775"/>
            <a:ext cx="2641325" cy="1109975"/>
          </a:xfrm>
          <a:prstGeom prst="rect">
            <a:avLst/>
          </a:prstGeom>
          <a:noFill/>
          <a:ln>
            <a:noFill/>
          </a:ln>
        </p:spPr>
      </p:pic>
      <p:sp>
        <p:nvSpPr>
          <p:cNvPr id="734" name="Google Shape;734;p81"/>
          <p:cNvSpPr/>
          <p:nvPr/>
        </p:nvSpPr>
        <p:spPr>
          <a:xfrm>
            <a:off x="4851775" y="1461775"/>
            <a:ext cx="192000" cy="123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81"/>
          <p:cNvCxnSpPr>
            <a:stCxn id="734" idx="0"/>
          </p:cNvCxnSpPr>
          <p:nvPr/>
        </p:nvCxnSpPr>
        <p:spPr>
          <a:xfrm rot="10800000">
            <a:off x="4943875" y="1335775"/>
            <a:ext cx="3900" cy="126000"/>
          </a:xfrm>
          <a:prstGeom prst="straightConnector1">
            <a:avLst/>
          </a:prstGeom>
          <a:noFill/>
          <a:ln cap="flat" cmpd="sng" w="19050">
            <a:solidFill>
              <a:srgbClr val="FF0000"/>
            </a:solidFill>
            <a:prstDash val="solid"/>
            <a:round/>
            <a:headEnd len="med" w="med" type="none"/>
            <a:tailEnd len="med" w="med" type="none"/>
          </a:ln>
        </p:spPr>
      </p:cxnSp>
      <p:cxnSp>
        <p:nvCxnSpPr>
          <p:cNvPr id="736" name="Google Shape;736;p81"/>
          <p:cNvCxnSpPr/>
          <p:nvPr/>
        </p:nvCxnSpPr>
        <p:spPr>
          <a:xfrm flipH="1" rot="10800000">
            <a:off x="4951575" y="1335650"/>
            <a:ext cx="1504800" cy="7800"/>
          </a:xfrm>
          <a:prstGeom prst="straightConnector1">
            <a:avLst/>
          </a:prstGeom>
          <a:noFill/>
          <a:ln cap="flat" cmpd="sng" w="19050">
            <a:solidFill>
              <a:srgbClr val="FF0000"/>
            </a:solidFill>
            <a:prstDash val="solid"/>
            <a:round/>
            <a:headEnd len="med" w="med" type="none"/>
            <a:tailEnd len="med" w="med" type="none"/>
          </a:ln>
        </p:spPr>
      </p:cxnSp>
      <p:cxnSp>
        <p:nvCxnSpPr>
          <p:cNvPr id="737" name="Google Shape;737;p81"/>
          <p:cNvCxnSpPr/>
          <p:nvPr/>
        </p:nvCxnSpPr>
        <p:spPr>
          <a:xfrm>
            <a:off x="6456250" y="1335775"/>
            <a:ext cx="7800" cy="192000"/>
          </a:xfrm>
          <a:prstGeom prst="straightConnector1">
            <a:avLst/>
          </a:prstGeom>
          <a:noFill/>
          <a:ln cap="flat" cmpd="sng" w="19050">
            <a:solidFill>
              <a:srgbClr val="FF0000"/>
            </a:solidFill>
            <a:prstDash val="solid"/>
            <a:round/>
            <a:headEnd len="med" w="med" type="none"/>
            <a:tailEnd len="med" w="med" type="triangle"/>
          </a:ln>
        </p:spPr>
      </p:cxnSp>
      <p:cxnSp>
        <p:nvCxnSpPr>
          <p:cNvPr id="738" name="Google Shape;738;p81"/>
          <p:cNvCxnSpPr/>
          <p:nvPr/>
        </p:nvCxnSpPr>
        <p:spPr>
          <a:xfrm>
            <a:off x="2548725" y="1742650"/>
            <a:ext cx="0" cy="130500"/>
          </a:xfrm>
          <a:prstGeom prst="straightConnector1">
            <a:avLst/>
          </a:prstGeom>
          <a:noFill/>
          <a:ln cap="flat" cmpd="sng" w="19050">
            <a:solidFill>
              <a:srgbClr val="FF0000"/>
            </a:solidFill>
            <a:prstDash val="solid"/>
            <a:round/>
            <a:headEnd len="med" w="med" type="none"/>
            <a:tailEnd len="med" w="med" type="none"/>
          </a:ln>
        </p:spPr>
      </p:cxnSp>
      <p:cxnSp>
        <p:nvCxnSpPr>
          <p:cNvPr id="739" name="Google Shape;739;p81"/>
          <p:cNvCxnSpPr/>
          <p:nvPr/>
        </p:nvCxnSpPr>
        <p:spPr>
          <a:xfrm>
            <a:off x="2556400" y="1865475"/>
            <a:ext cx="1711800" cy="0"/>
          </a:xfrm>
          <a:prstGeom prst="straightConnector1">
            <a:avLst/>
          </a:prstGeom>
          <a:noFill/>
          <a:ln cap="flat" cmpd="sng" w="19050">
            <a:solidFill>
              <a:srgbClr val="FF0000"/>
            </a:solidFill>
            <a:prstDash val="solid"/>
            <a:round/>
            <a:headEnd len="med" w="med" type="none"/>
            <a:tailEnd len="med" w="med" type="none"/>
          </a:ln>
        </p:spPr>
      </p:cxnSp>
      <p:cxnSp>
        <p:nvCxnSpPr>
          <p:cNvPr id="740" name="Google Shape;740;p81"/>
          <p:cNvCxnSpPr/>
          <p:nvPr/>
        </p:nvCxnSpPr>
        <p:spPr>
          <a:xfrm flipH="1">
            <a:off x="4260525" y="1873150"/>
            <a:ext cx="7800" cy="813900"/>
          </a:xfrm>
          <a:prstGeom prst="straightConnector1">
            <a:avLst/>
          </a:prstGeom>
          <a:noFill/>
          <a:ln cap="flat" cmpd="sng" w="19050">
            <a:solidFill>
              <a:srgbClr val="FF0000"/>
            </a:solidFill>
            <a:prstDash val="solid"/>
            <a:round/>
            <a:headEnd len="med" w="med" type="none"/>
            <a:tailEnd len="med" w="med" type="triangle"/>
          </a:ln>
        </p:spPr>
      </p:cxnSp>
      <p:sp>
        <p:nvSpPr>
          <p:cNvPr id="741" name="Google Shape;741;p81"/>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상세</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관계도</a:t>
            </a:r>
            <a:endParaRPr sz="2000"/>
          </a:p>
        </p:txBody>
      </p:sp>
      <p:sp>
        <p:nvSpPr>
          <p:cNvPr id="155" name="Google Shape;155;p19"/>
          <p:cNvSpPr/>
          <p:nvPr/>
        </p:nvSpPr>
        <p:spPr>
          <a:xfrm>
            <a:off x="3911850" y="1366500"/>
            <a:ext cx="1320300" cy="798300"/>
          </a:xfrm>
          <a:prstGeom prst="rect">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NearBnB</a:t>
            </a:r>
            <a:endParaRPr/>
          </a:p>
        </p:txBody>
      </p:sp>
      <p:cxnSp>
        <p:nvCxnSpPr>
          <p:cNvPr id="156" name="Google Shape;156;p19"/>
          <p:cNvCxnSpPr/>
          <p:nvPr/>
        </p:nvCxnSpPr>
        <p:spPr>
          <a:xfrm>
            <a:off x="5308350" y="1765650"/>
            <a:ext cx="809700" cy="0"/>
          </a:xfrm>
          <a:prstGeom prst="straightConnector1">
            <a:avLst/>
          </a:prstGeom>
          <a:noFill/>
          <a:ln cap="flat" cmpd="sng" w="19050">
            <a:solidFill>
              <a:srgbClr val="5B0F00"/>
            </a:solidFill>
            <a:prstDash val="solid"/>
            <a:round/>
            <a:headEnd len="med" w="med" type="none"/>
            <a:tailEnd len="med" w="med" type="triangle"/>
          </a:ln>
        </p:spPr>
      </p:cxnSp>
      <p:sp>
        <p:nvSpPr>
          <p:cNvPr id="157" name="Google Shape;157;p19"/>
          <p:cNvSpPr/>
          <p:nvPr/>
        </p:nvSpPr>
        <p:spPr>
          <a:xfrm>
            <a:off x="6175375" y="1366500"/>
            <a:ext cx="1320300" cy="7983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로그인/</a:t>
            </a:r>
            <a:endParaRPr/>
          </a:p>
          <a:p>
            <a:pPr indent="0" lvl="0" marL="0" rtl="0" algn="ctr">
              <a:spcBef>
                <a:spcPts val="0"/>
              </a:spcBef>
              <a:spcAft>
                <a:spcPts val="0"/>
              </a:spcAft>
              <a:buNone/>
            </a:pPr>
            <a:r>
              <a:rPr lang="ko"/>
              <a:t>회원가입</a:t>
            </a:r>
            <a:endParaRPr/>
          </a:p>
        </p:txBody>
      </p:sp>
      <p:cxnSp>
        <p:nvCxnSpPr>
          <p:cNvPr id="158" name="Google Shape;158;p19"/>
          <p:cNvCxnSpPr>
            <a:stCxn id="155" idx="2"/>
          </p:cNvCxnSpPr>
          <p:nvPr/>
        </p:nvCxnSpPr>
        <p:spPr>
          <a:xfrm>
            <a:off x="4572000" y="2164800"/>
            <a:ext cx="3300" cy="376200"/>
          </a:xfrm>
          <a:prstGeom prst="straightConnector1">
            <a:avLst/>
          </a:prstGeom>
          <a:noFill/>
          <a:ln cap="flat" cmpd="sng" w="19050">
            <a:solidFill>
              <a:srgbClr val="5B0F00"/>
            </a:solidFill>
            <a:prstDash val="solid"/>
            <a:round/>
            <a:headEnd len="med" w="med" type="none"/>
            <a:tailEnd len="med" w="med" type="none"/>
          </a:ln>
        </p:spPr>
      </p:cxnSp>
      <p:cxnSp>
        <p:nvCxnSpPr>
          <p:cNvPr id="159" name="Google Shape;159;p19"/>
          <p:cNvCxnSpPr/>
          <p:nvPr/>
        </p:nvCxnSpPr>
        <p:spPr>
          <a:xfrm flipH="1">
            <a:off x="1491150" y="2541000"/>
            <a:ext cx="6161700" cy="15000"/>
          </a:xfrm>
          <a:prstGeom prst="straightConnector1">
            <a:avLst/>
          </a:prstGeom>
          <a:noFill/>
          <a:ln cap="flat" cmpd="sng" w="19050">
            <a:solidFill>
              <a:srgbClr val="5B0F00"/>
            </a:solidFill>
            <a:prstDash val="solid"/>
            <a:round/>
            <a:headEnd len="med" w="med" type="none"/>
            <a:tailEnd len="med" w="med" type="none"/>
          </a:ln>
        </p:spPr>
      </p:cxnSp>
      <p:sp>
        <p:nvSpPr>
          <p:cNvPr id="160" name="Google Shape;160;p19"/>
          <p:cNvSpPr/>
          <p:nvPr/>
        </p:nvSpPr>
        <p:spPr>
          <a:xfrm>
            <a:off x="949500" y="3024225"/>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숙소 목록</a:t>
            </a:r>
            <a:endParaRPr/>
          </a:p>
        </p:txBody>
      </p:sp>
      <p:sp>
        <p:nvSpPr>
          <p:cNvPr id="161" name="Google Shape;161;p19"/>
          <p:cNvSpPr/>
          <p:nvPr/>
        </p:nvSpPr>
        <p:spPr>
          <a:xfrm>
            <a:off x="2187038" y="3024225"/>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Instagram</a:t>
            </a:r>
            <a:endParaRPr/>
          </a:p>
        </p:txBody>
      </p:sp>
      <p:sp>
        <p:nvSpPr>
          <p:cNvPr id="162" name="Google Shape;162;p19"/>
          <p:cNvSpPr/>
          <p:nvPr/>
        </p:nvSpPr>
        <p:spPr>
          <a:xfrm>
            <a:off x="3424575" y="3024225"/>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숙소 등록</a:t>
            </a:r>
            <a:endParaRPr/>
          </a:p>
        </p:txBody>
      </p:sp>
      <p:sp>
        <p:nvSpPr>
          <p:cNvPr id="163" name="Google Shape;163;p19"/>
          <p:cNvSpPr/>
          <p:nvPr/>
        </p:nvSpPr>
        <p:spPr>
          <a:xfrm>
            <a:off x="4662113" y="3024500"/>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rPr>
              <a:t>결제</a:t>
            </a:r>
            <a:endParaRPr/>
          </a:p>
        </p:txBody>
      </p:sp>
      <p:sp>
        <p:nvSpPr>
          <p:cNvPr id="164" name="Google Shape;164;p19"/>
          <p:cNvSpPr/>
          <p:nvPr/>
        </p:nvSpPr>
        <p:spPr>
          <a:xfrm>
            <a:off x="5899638" y="3024225"/>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chemeClr val="dk1"/>
                </a:solidFill>
              </a:rPr>
              <a:t>예약 확인</a:t>
            </a:r>
            <a:endParaRPr>
              <a:solidFill>
                <a:schemeClr val="dk1"/>
              </a:solidFill>
            </a:endParaRPr>
          </a:p>
        </p:txBody>
      </p:sp>
      <p:sp>
        <p:nvSpPr>
          <p:cNvPr id="165" name="Google Shape;165;p19"/>
          <p:cNvSpPr/>
          <p:nvPr/>
        </p:nvSpPr>
        <p:spPr>
          <a:xfrm>
            <a:off x="7110000" y="3024225"/>
            <a:ext cx="1086900" cy="698400"/>
          </a:xfrm>
          <a:prstGeom prst="roundRect">
            <a:avLst>
              <a:gd fmla="val 16667" name="adj"/>
            </a:avLst>
          </a:prstGeom>
          <a:solidFill>
            <a:srgbClr val="FFF2CC"/>
          </a:solidFill>
          <a:ln cap="flat" cmpd="sng" w="19050">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커뮤니티</a:t>
            </a:r>
            <a:endParaRPr/>
          </a:p>
        </p:txBody>
      </p:sp>
      <p:cxnSp>
        <p:nvCxnSpPr>
          <p:cNvPr id="166" name="Google Shape;166;p19"/>
          <p:cNvCxnSpPr/>
          <p:nvPr/>
        </p:nvCxnSpPr>
        <p:spPr>
          <a:xfrm flipH="1">
            <a:off x="1492825" y="2556400"/>
            <a:ext cx="3600" cy="467700"/>
          </a:xfrm>
          <a:prstGeom prst="straightConnector1">
            <a:avLst/>
          </a:prstGeom>
          <a:noFill/>
          <a:ln cap="flat" cmpd="sng" w="19050">
            <a:solidFill>
              <a:srgbClr val="660000"/>
            </a:solidFill>
            <a:prstDash val="solid"/>
            <a:round/>
            <a:headEnd len="med" w="med" type="none"/>
            <a:tailEnd len="med" w="med" type="triangle"/>
          </a:ln>
        </p:spPr>
      </p:cxnSp>
      <p:cxnSp>
        <p:nvCxnSpPr>
          <p:cNvPr id="167" name="Google Shape;167;p19"/>
          <p:cNvCxnSpPr/>
          <p:nvPr/>
        </p:nvCxnSpPr>
        <p:spPr>
          <a:xfrm flipH="1">
            <a:off x="2728688" y="2556400"/>
            <a:ext cx="3600" cy="467700"/>
          </a:xfrm>
          <a:prstGeom prst="straightConnector1">
            <a:avLst/>
          </a:prstGeom>
          <a:noFill/>
          <a:ln cap="flat" cmpd="sng" w="19050">
            <a:solidFill>
              <a:srgbClr val="660000"/>
            </a:solidFill>
            <a:prstDash val="solid"/>
            <a:round/>
            <a:headEnd len="med" w="med" type="none"/>
            <a:tailEnd len="med" w="med" type="triangle"/>
          </a:ln>
        </p:spPr>
      </p:cxnSp>
      <p:cxnSp>
        <p:nvCxnSpPr>
          <p:cNvPr id="168" name="Google Shape;168;p19"/>
          <p:cNvCxnSpPr/>
          <p:nvPr/>
        </p:nvCxnSpPr>
        <p:spPr>
          <a:xfrm flipH="1">
            <a:off x="3979825" y="2556400"/>
            <a:ext cx="3600" cy="467700"/>
          </a:xfrm>
          <a:prstGeom prst="straightConnector1">
            <a:avLst/>
          </a:prstGeom>
          <a:noFill/>
          <a:ln cap="flat" cmpd="sng" w="19050">
            <a:solidFill>
              <a:srgbClr val="660000"/>
            </a:solidFill>
            <a:prstDash val="solid"/>
            <a:round/>
            <a:headEnd len="med" w="med" type="none"/>
            <a:tailEnd len="med" w="med" type="triangle"/>
          </a:ln>
        </p:spPr>
      </p:cxnSp>
      <p:cxnSp>
        <p:nvCxnSpPr>
          <p:cNvPr id="169" name="Google Shape;169;p19"/>
          <p:cNvCxnSpPr/>
          <p:nvPr/>
        </p:nvCxnSpPr>
        <p:spPr>
          <a:xfrm flipH="1">
            <a:off x="5220625" y="2556400"/>
            <a:ext cx="3600" cy="467700"/>
          </a:xfrm>
          <a:prstGeom prst="straightConnector1">
            <a:avLst/>
          </a:prstGeom>
          <a:noFill/>
          <a:ln cap="flat" cmpd="sng" w="19050">
            <a:solidFill>
              <a:srgbClr val="660000"/>
            </a:solidFill>
            <a:prstDash val="solid"/>
            <a:round/>
            <a:headEnd len="med" w="med" type="none"/>
            <a:tailEnd len="med" w="med" type="triangle"/>
          </a:ln>
        </p:spPr>
      </p:cxnSp>
      <p:cxnSp>
        <p:nvCxnSpPr>
          <p:cNvPr id="170" name="Google Shape;170;p19"/>
          <p:cNvCxnSpPr/>
          <p:nvPr/>
        </p:nvCxnSpPr>
        <p:spPr>
          <a:xfrm flipH="1">
            <a:off x="6461413" y="2541000"/>
            <a:ext cx="3600" cy="467700"/>
          </a:xfrm>
          <a:prstGeom prst="straightConnector1">
            <a:avLst/>
          </a:prstGeom>
          <a:noFill/>
          <a:ln cap="flat" cmpd="sng" w="19050">
            <a:solidFill>
              <a:srgbClr val="660000"/>
            </a:solidFill>
            <a:prstDash val="solid"/>
            <a:round/>
            <a:headEnd len="med" w="med" type="none"/>
            <a:tailEnd len="med" w="med" type="triangle"/>
          </a:ln>
        </p:spPr>
      </p:cxnSp>
      <p:cxnSp>
        <p:nvCxnSpPr>
          <p:cNvPr id="171" name="Google Shape;171;p19"/>
          <p:cNvCxnSpPr/>
          <p:nvPr/>
        </p:nvCxnSpPr>
        <p:spPr>
          <a:xfrm flipH="1">
            <a:off x="7651650" y="2541000"/>
            <a:ext cx="3600" cy="467700"/>
          </a:xfrm>
          <a:prstGeom prst="straightConnector1">
            <a:avLst/>
          </a:prstGeom>
          <a:noFill/>
          <a:ln cap="flat" cmpd="sng" w="19050">
            <a:solidFill>
              <a:srgbClr val="660000"/>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82"/>
          <p:cNvPicPr preferRelativeResize="0"/>
          <p:nvPr/>
        </p:nvPicPr>
        <p:blipFill rotWithShape="1">
          <a:blip r:embed="rId4">
            <a:alphaModFix/>
          </a:blip>
          <a:srcRect b="10008" l="0" r="20521" t="10556"/>
          <a:stretch/>
        </p:blipFill>
        <p:spPr>
          <a:xfrm>
            <a:off x="703075" y="1220625"/>
            <a:ext cx="6098774" cy="3047700"/>
          </a:xfrm>
          <a:prstGeom prst="rect">
            <a:avLst/>
          </a:prstGeom>
          <a:noFill/>
          <a:ln>
            <a:noFill/>
          </a:ln>
        </p:spPr>
      </p:pic>
      <p:pic>
        <p:nvPicPr>
          <p:cNvPr id="747" name="Google Shape;747;p82"/>
          <p:cNvPicPr preferRelativeResize="0"/>
          <p:nvPr/>
        </p:nvPicPr>
        <p:blipFill>
          <a:blip r:embed="rId5">
            <a:alphaModFix/>
          </a:blip>
          <a:stretch>
            <a:fillRect/>
          </a:stretch>
        </p:blipFill>
        <p:spPr>
          <a:xfrm>
            <a:off x="4029750" y="2186750"/>
            <a:ext cx="4652505" cy="1729575"/>
          </a:xfrm>
          <a:prstGeom prst="rect">
            <a:avLst/>
          </a:prstGeom>
          <a:noFill/>
          <a:ln>
            <a:noFill/>
          </a:ln>
        </p:spPr>
      </p:pic>
      <p:sp>
        <p:nvSpPr>
          <p:cNvPr id="748" name="Google Shape;748;p82"/>
          <p:cNvSpPr/>
          <p:nvPr/>
        </p:nvSpPr>
        <p:spPr>
          <a:xfrm>
            <a:off x="4878150" y="1923100"/>
            <a:ext cx="93000" cy="99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2"/>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수정</a:t>
            </a:r>
            <a:endParaRPr sz="2000"/>
          </a:p>
        </p:txBody>
      </p:sp>
      <p:cxnSp>
        <p:nvCxnSpPr>
          <p:cNvPr id="750" name="Google Shape;750;p82"/>
          <p:cNvCxnSpPr/>
          <p:nvPr/>
        </p:nvCxnSpPr>
        <p:spPr>
          <a:xfrm>
            <a:off x="4552375" y="3707925"/>
            <a:ext cx="4022700" cy="7800"/>
          </a:xfrm>
          <a:prstGeom prst="straightConnector1">
            <a:avLst/>
          </a:prstGeom>
          <a:noFill/>
          <a:ln cap="flat" cmpd="sng" w="19050">
            <a:solidFill>
              <a:srgbClr val="FF0000"/>
            </a:solidFill>
            <a:prstDash val="solid"/>
            <a:round/>
            <a:headEnd len="med" w="med" type="none"/>
            <a:tailEnd len="med" w="med" type="none"/>
          </a:ln>
        </p:spPr>
      </p:cxnSp>
      <p:cxnSp>
        <p:nvCxnSpPr>
          <p:cNvPr id="751" name="Google Shape;751;p82"/>
          <p:cNvCxnSpPr>
            <a:stCxn id="748" idx="3"/>
          </p:cNvCxnSpPr>
          <p:nvPr/>
        </p:nvCxnSpPr>
        <p:spPr>
          <a:xfrm>
            <a:off x="4971150" y="1973050"/>
            <a:ext cx="3273900" cy="3900"/>
          </a:xfrm>
          <a:prstGeom prst="straightConnector1">
            <a:avLst/>
          </a:prstGeom>
          <a:noFill/>
          <a:ln cap="flat" cmpd="sng" w="19050">
            <a:solidFill>
              <a:srgbClr val="FF0000"/>
            </a:solidFill>
            <a:prstDash val="solid"/>
            <a:round/>
            <a:headEnd len="med" w="med" type="none"/>
            <a:tailEnd len="med" w="med" type="none"/>
          </a:ln>
        </p:spPr>
      </p:cxnSp>
      <p:cxnSp>
        <p:nvCxnSpPr>
          <p:cNvPr id="752" name="Google Shape;752;p82"/>
          <p:cNvCxnSpPr/>
          <p:nvPr/>
        </p:nvCxnSpPr>
        <p:spPr>
          <a:xfrm>
            <a:off x="8244950" y="1972950"/>
            <a:ext cx="8100" cy="1574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83"/>
          <p:cNvPicPr preferRelativeResize="0"/>
          <p:nvPr/>
        </p:nvPicPr>
        <p:blipFill rotWithShape="1">
          <a:blip r:embed="rId4">
            <a:alphaModFix/>
          </a:blip>
          <a:srcRect b="9247" l="10427" r="9725" t="10822"/>
          <a:stretch/>
        </p:blipFill>
        <p:spPr>
          <a:xfrm>
            <a:off x="683250" y="1131125"/>
            <a:ext cx="5583499" cy="2791750"/>
          </a:xfrm>
          <a:prstGeom prst="rect">
            <a:avLst/>
          </a:prstGeom>
          <a:noFill/>
          <a:ln>
            <a:noFill/>
          </a:ln>
        </p:spPr>
      </p:pic>
      <p:sp>
        <p:nvSpPr>
          <p:cNvPr id="758" name="Google Shape;758;p83"/>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게시글 댓글 목록</a:t>
            </a:r>
            <a:endParaRPr sz="2000"/>
          </a:p>
        </p:txBody>
      </p:sp>
      <p:pic>
        <p:nvPicPr>
          <p:cNvPr id="759" name="Google Shape;759;p83"/>
          <p:cNvPicPr preferRelativeResize="0"/>
          <p:nvPr/>
        </p:nvPicPr>
        <p:blipFill>
          <a:blip r:embed="rId5">
            <a:alphaModFix/>
          </a:blip>
          <a:stretch>
            <a:fillRect/>
          </a:stretch>
        </p:blipFill>
        <p:spPr>
          <a:xfrm>
            <a:off x="3952450" y="1886724"/>
            <a:ext cx="4724400" cy="790575"/>
          </a:xfrm>
          <a:prstGeom prst="rect">
            <a:avLst/>
          </a:prstGeom>
          <a:noFill/>
          <a:ln>
            <a:noFill/>
          </a:ln>
        </p:spPr>
      </p:pic>
      <p:pic>
        <p:nvPicPr>
          <p:cNvPr id="760" name="Google Shape;760;p83"/>
          <p:cNvPicPr preferRelativeResize="0"/>
          <p:nvPr/>
        </p:nvPicPr>
        <p:blipFill>
          <a:blip r:embed="rId6">
            <a:alphaModFix/>
          </a:blip>
          <a:stretch>
            <a:fillRect/>
          </a:stretch>
        </p:blipFill>
        <p:spPr>
          <a:xfrm>
            <a:off x="3570600" y="3432896"/>
            <a:ext cx="5106249" cy="654525"/>
          </a:xfrm>
          <a:prstGeom prst="rect">
            <a:avLst/>
          </a:prstGeom>
          <a:noFill/>
          <a:ln>
            <a:noFill/>
          </a:ln>
        </p:spPr>
      </p:pic>
      <p:cxnSp>
        <p:nvCxnSpPr>
          <p:cNvPr id="761" name="Google Shape;761;p83"/>
          <p:cNvCxnSpPr/>
          <p:nvPr/>
        </p:nvCxnSpPr>
        <p:spPr>
          <a:xfrm flipH="1">
            <a:off x="6095300" y="2663875"/>
            <a:ext cx="7800" cy="637200"/>
          </a:xfrm>
          <a:prstGeom prst="straightConnector1">
            <a:avLst/>
          </a:prstGeom>
          <a:noFill/>
          <a:ln cap="flat" cmpd="sng" w="19050">
            <a:solidFill>
              <a:srgbClr val="FF0000"/>
            </a:solidFill>
            <a:prstDash val="solid"/>
            <a:round/>
            <a:headEnd len="med" w="med" type="none"/>
            <a:tailEnd len="med" w="med" type="triangle"/>
          </a:ln>
        </p:spPr>
      </p:cxnSp>
      <p:cxnSp>
        <p:nvCxnSpPr>
          <p:cNvPr id="762" name="Google Shape;762;p83"/>
          <p:cNvCxnSpPr/>
          <p:nvPr/>
        </p:nvCxnSpPr>
        <p:spPr>
          <a:xfrm flipH="1">
            <a:off x="3308700" y="3760158"/>
            <a:ext cx="261900" cy="1500"/>
          </a:xfrm>
          <a:prstGeom prst="straightConnector1">
            <a:avLst/>
          </a:prstGeom>
          <a:noFill/>
          <a:ln cap="flat" cmpd="sng" w="19050">
            <a:solidFill>
              <a:srgbClr val="FF0000"/>
            </a:solidFill>
            <a:prstDash val="solid"/>
            <a:round/>
            <a:headEnd len="med" w="med" type="none"/>
            <a:tailEnd len="med" w="med" type="none"/>
          </a:ln>
        </p:spPr>
      </p:cxnSp>
      <p:cxnSp>
        <p:nvCxnSpPr>
          <p:cNvPr id="763" name="Google Shape;763;p83"/>
          <p:cNvCxnSpPr/>
          <p:nvPr/>
        </p:nvCxnSpPr>
        <p:spPr>
          <a:xfrm flipH="1" rot="10800000">
            <a:off x="3324075" y="1627350"/>
            <a:ext cx="7800" cy="2142000"/>
          </a:xfrm>
          <a:prstGeom prst="straightConnector1">
            <a:avLst/>
          </a:prstGeom>
          <a:noFill/>
          <a:ln cap="flat" cmpd="sng" w="19050">
            <a:solidFill>
              <a:srgbClr val="FF0000"/>
            </a:solidFill>
            <a:prstDash val="solid"/>
            <a:round/>
            <a:headEnd len="med" w="med" type="none"/>
            <a:tailEnd len="med" w="med" type="none"/>
          </a:ln>
        </p:spPr>
      </p:cxnSp>
      <p:cxnSp>
        <p:nvCxnSpPr>
          <p:cNvPr id="764" name="Google Shape;764;p83"/>
          <p:cNvCxnSpPr/>
          <p:nvPr/>
        </p:nvCxnSpPr>
        <p:spPr>
          <a:xfrm rot="10800000">
            <a:off x="1988300" y="1619775"/>
            <a:ext cx="1351200" cy="7800"/>
          </a:xfrm>
          <a:prstGeom prst="straightConnector1">
            <a:avLst/>
          </a:prstGeom>
          <a:noFill/>
          <a:ln cap="flat" cmpd="sng" w="19050">
            <a:solidFill>
              <a:srgbClr val="FF0000"/>
            </a:solidFill>
            <a:prstDash val="solid"/>
            <a:round/>
            <a:headEnd len="med" w="med" type="none"/>
            <a:tailEnd len="med" w="med" type="none"/>
          </a:ln>
        </p:spPr>
      </p:cxnSp>
      <p:cxnSp>
        <p:nvCxnSpPr>
          <p:cNvPr id="765" name="Google Shape;765;p83"/>
          <p:cNvCxnSpPr/>
          <p:nvPr/>
        </p:nvCxnSpPr>
        <p:spPr>
          <a:xfrm flipH="1">
            <a:off x="1988300" y="1619775"/>
            <a:ext cx="8100" cy="184200"/>
          </a:xfrm>
          <a:prstGeom prst="straightConnector1">
            <a:avLst/>
          </a:prstGeom>
          <a:noFill/>
          <a:ln cap="flat" cmpd="sng" w="19050">
            <a:solidFill>
              <a:srgbClr val="FF0000"/>
            </a:solidFill>
            <a:prstDash val="solid"/>
            <a:round/>
            <a:headEnd len="med" w="med" type="none"/>
            <a:tailEnd len="med" w="med" type="triangle"/>
          </a:ln>
        </p:spPr>
      </p:cxnSp>
      <p:cxnSp>
        <p:nvCxnSpPr>
          <p:cNvPr id="766" name="Google Shape;766;p83"/>
          <p:cNvCxnSpPr/>
          <p:nvPr/>
        </p:nvCxnSpPr>
        <p:spPr>
          <a:xfrm>
            <a:off x="1827100" y="1857800"/>
            <a:ext cx="0" cy="1566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84"/>
          <p:cNvPicPr preferRelativeResize="0"/>
          <p:nvPr/>
        </p:nvPicPr>
        <p:blipFill rotWithShape="1">
          <a:blip r:embed="rId4">
            <a:alphaModFix/>
          </a:blip>
          <a:srcRect b="9390" l="10389" r="14654" t="10417"/>
          <a:stretch/>
        </p:blipFill>
        <p:spPr>
          <a:xfrm>
            <a:off x="798400" y="1093950"/>
            <a:ext cx="5722627" cy="3051550"/>
          </a:xfrm>
          <a:prstGeom prst="rect">
            <a:avLst/>
          </a:prstGeom>
          <a:noFill/>
          <a:ln>
            <a:noFill/>
          </a:ln>
        </p:spPr>
      </p:pic>
      <p:sp>
        <p:nvSpPr>
          <p:cNvPr id="772" name="Google Shape;772;p84"/>
          <p:cNvSpPr txBox="1"/>
          <p:nvPr/>
        </p:nvSpPr>
        <p:spPr>
          <a:xfrm>
            <a:off x="856350" y="638525"/>
            <a:ext cx="762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대댓글 작성</a:t>
            </a:r>
            <a:endParaRPr sz="2000"/>
          </a:p>
        </p:txBody>
      </p:sp>
      <p:pic>
        <p:nvPicPr>
          <p:cNvPr id="773" name="Google Shape;773;p84"/>
          <p:cNvPicPr preferRelativeResize="0"/>
          <p:nvPr/>
        </p:nvPicPr>
        <p:blipFill>
          <a:blip r:embed="rId5">
            <a:alphaModFix/>
          </a:blip>
          <a:stretch>
            <a:fillRect/>
          </a:stretch>
        </p:blipFill>
        <p:spPr>
          <a:xfrm>
            <a:off x="4516025" y="1843796"/>
            <a:ext cx="3176200" cy="2883300"/>
          </a:xfrm>
          <a:prstGeom prst="rect">
            <a:avLst/>
          </a:prstGeom>
          <a:noFill/>
          <a:ln>
            <a:noFill/>
          </a:ln>
        </p:spPr>
      </p:pic>
      <p:cxnSp>
        <p:nvCxnSpPr>
          <p:cNvPr id="774" name="Google Shape;774;p84"/>
          <p:cNvCxnSpPr/>
          <p:nvPr/>
        </p:nvCxnSpPr>
        <p:spPr>
          <a:xfrm>
            <a:off x="3531375" y="2026700"/>
            <a:ext cx="906000" cy="7800"/>
          </a:xfrm>
          <a:prstGeom prst="straightConnector1">
            <a:avLst/>
          </a:prstGeom>
          <a:noFill/>
          <a:ln cap="flat" cmpd="sng" w="19050">
            <a:solidFill>
              <a:srgbClr val="FF0000"/>
            </a:solidFill>
            <a:prstDash val="solid"/>
            <a:round/>
            <a:headEnd len="med" w="med" type="none"/>
            <a:tailEnd len="med" w="med" type="triangle"/>
          </a:ln>
        </p:spPr>
      </p:cxnSp>
      <p:cxnSp>
        <p:nvCxnSpPr>
          <p:cNvPr id="775" name="Google Shape;775;p84"/>
          <p:cNvCxnSpPr/>
          <p:nvPr/>
        </p:nvCxnSpPr>
        <p:spPr>
          <a:xfrm flipH="1">
            <a:off x="3523575" y="2026700"/>
            <a:ext cx="7800" cy="4452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5"/>
          <p:cNvPicPr preferRelativeResize="0"/>
          <p:nvPr/>
        </p:nvPicPr>
        <p:blipFill>
          <a:blip r:embed="rId3">
            <a:alphaModFix amt="48000"/>
          </a:blip>
          <a:stretch>
            <a:fillRect/>
          </a:stretch>
        </p:blipFill>
        <p:spPr>
          <a:xfrm>
            <a:off x="380100" y="330238"/>
            <a:ext cx="8383800" cy="4483026"/>
          </a:xfrm>
          <a:prstGeom prst="rect">
            <a:avLst/>
          </a:prstGeom>
          <a:noFill/>
          <a:ln>
            <a:noFill/>
          </a:ln>
        </p:spPr>
      </p:pic>
      <p:sp>
        <p:nvSpPr>
          <p:cNvPr id="781" name="Google Shape;781;p85"/>
          <p:cNvSpPr txBox="1"/>
          <p:nvPr/>
        </p:nvSpPr>
        <p:spPr>
          <a:xfrm>
            <a:off x="2506350" y="1613625"/>
            <a:ext cx="4131300" cy="46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822"/>
              <a:t>감사합니다!</a:t>
            </a:r>
            <a:endParaRPr b="1" sz="1900"/>
          </a:p>
        </p:txBody>
      </p:sp>
      <p:sp>
        <p:nvSpPr>
          <p:cNvPr id="782" name="Google Shape;782;p85"/>
          <p:cNvSpPr txBox="1"/>
          <p:nvPr/>
        </p:nvSpPr>
        <p:spPr>
          <a:xfrm>
            <a:off x="2904750" y="2210950"/>
            <a:ext cx="33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434343"/>
                </a:solidFill>
              </a:rPr>
              <a:t>이제 4조의 시연 영상을 확인하겠습니다</a:t>
            </a:r>
            <a:endParaRPr>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구성</a:t>
            </a:r>
            <a:endParaRPr sz="2000"/>
          </a:p>
        </p:txBody>
      </p:sp>
      <p:sp>
        <p:nvSpPr>
          <p:cNvPr id="179" name="Google Shape;179;p20"/>
          <p:cNvSpPr txBox="1"/>
          <p:nvPr/>
        </p:nvSpPr>
        <p:spPr>
          <a:xfrm>
            <a:off x="936575" y="1420225"/>
            <a:ext cx="6525300" cy="2801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b="1" lang="ko"/>
              <a:t>메인 페이지</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근처 숙소 조회 및 </a:t>
            </a:r>
            <a:r>
              <a:rPr lang="ko" sz="1200"/>
              <a:t>근처에 등록된 숙소를 마커로 지도에 표시한다.</a:t>
            </a:r>
            <a:endParaRPr sz="1200"/>
          </a:p>
          <a:p>
            <a:pPr indent="-304800" lvl="0" marL="457200" rtl="0" algn="l">
              <a:spcBef>
                <a:spcPts val="0"/>
              </a:spcBef>
              <a:spcAft>
                <a:spcPts val="0"/>
              </a:spcAft>
              <a:buSzPts val="1200"/>
              <a:buChar char="-"/>
            </a:pPr>
            <a:r>
              <a:rPr lang="ko" sz="1200">
                <a:solidFill>
                  <a:schemeClr val="dk1"/>
                </a:solidFill>
              </a:rPr>
              <a:t>NearBnB 인스타그램 연동하여 인스타그램 계정에 있는 사진 출력</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17500" lvl="0" marL="457200" rtl="0" algn="l">
              <a:spcBef>
                <a:spcPts val="0"/>
              </a:spcBef>
              <a:spcAft>
                <a:spcPts val="0"/>
              </a:spcAft>
              <a:buSzPts val="1400"/>
              <a:buAutoNum type="arabicPeriod"/>
            </a:pPr>
            <a:r>
              <a:rPr b="1" lang="ko"/>
              <a:t>숙소 목록</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근처에 있는 숙소의 목록을 확인할 수 있다.</a:t>
            </a:r>
            <a:endParaRPr sz="1200"/>
          </a:p>
          <a:p>
            <a:pPr indent="-304800" lvl="0" marL="457200" rtl="0" algn="l">
              <a:spcBef>
                <a:spcPts val="0"/>
              </a:spcBef>
              <a:spcAft>
                <a:spcPts val="0"/>
              </a:spcAft>
              <a:buSzPts val="1200"/>
              <a:buChar char="-"/>
            </a:pPr>
            <a:r>
              <a:rPr lang="ko" sz="1200"/>
              <a:t>메인 페이지에서 검색할 시 목록 변경</a:t>
            </a:r>
            <a:endParaRPr sz="1200"/>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b="1" lang="ko"/>
              <a:t>Instagram</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연동된 계정의 게시물을 조회</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p:nvPr/>
        </p:nvSpPr>
        <p:spPr>
          <a:xfrm>
            <a:off x="307500" y="253050"/>
            <a:ext cx="8529000" cy="4637400"/>
          </a:xfrm>
          <a:prstGeom prst="roundRect">
            <a:avLst>
              <a:gd fmla="val 16667" name="adj"/>
            </a:avLst>
          </a:prstGeom>
          <a:solidFill>
            <a:srgbClr val="5B0F00"/>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383900" y="325500"/>
            <a:ext cx="8383800" cy="4492500"/>
          </a:xfrm>
          <a:prstGeom prst="roundRect">
            <a:avLst>
              <a:gd fmla="val 16667" name="adj"/>
            </a:avLst>
          </a:prstGeom>
          <a:solidFill>
            <a:srgbClr val="FFFFFF"/>
          </a:solidFill>
          <a:ln cap="flat" cmpd="sng" w="2857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txBox="1"/>
          <p:nvPr/>
        </p:nvSpPr>
        <p:spPr>
          <a:xfrm>
            <a:off x="856350" y="714725"/>
            <a:ext cx="19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000"/>
              <a:t>페이지 구성</a:t>
            </a:r>
            <a:endParaRPr sz="2000"/>
          </a:p>
        </p:txBody>
      </p:sp>
      <p:sp>
        <p:nvSpPr>
          <p:cNvPr id="187" name="Google Shape;187;p21"/>
          <p:cNvSpPr txBox="1"/>
          <p:nvPr/>
        </p:nvSpPr>
        <p:spPr>
          <a:xfrm>
            <a:off x="936575" y="1420225"/>
            <a:ext cx="65253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  4.	숙소 등록</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ko" sz="1200"/>
              <a:t>원하는 위치에 사진을 첨부한 숙소 등록</a:t>
            </a:r>
            <a:endParaRPr sz="1200"/>
          </a:p>
          <a:p>
            <a:pPr indent="-304800" lvl="0" marL="457200" rtl="0" algn="l">
              <a:spcBef>
                <a:spcPts val="0"/>
              </a:spcBef>
              <a:spcAft>
                <a:spcPts val="0"/>
              </a:spcAft>
              <a:buSzPts val="1200"/>
              <a:buChar char="-"/>
            </a:pPr>
            <a:r>
              <a:rPr lang="ko" sz="1200"/>
              <a:t>현재 조회된 숙소는 지도에 표시된다.</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5.	예약 페이지</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원하는 숙소를 골라 상세 조회 후 예약 가능하다.</a:t>
            </a:r>
            <a:endParaRPr sz="1200"/>
          </a:p>
          <a:p>
            <a:pPr indent="-304800" lvl="0" marL="457200" rtl="0" algn="l">
              <a:spcBef>
                <a:spcPts val="0"/>
              </a:spcBef>
              <a:spcAft>
                <a:spcPts val="0"/>
              </a:spcAft>
              <a:buSzPts val="1200"/>
              <a:buChar char="-"/>
            </a:pPr>
            <a:r>
              <a:rPr lang="ko" sz="1200"/>
              <a:t>달력에는 현재 예약 가능한 날짜가 표시된다.</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  6.	결제 페이지</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ko" sz="1200"/>
              <a:t>원하는 숙소를 고른 후 결제 페이지</a:t>
            </a:r>
            <a:endParaRPr sz="1200"/>
          </a:p>
          <a:p>
            <a:pPr indent="-304800" lvl="0" marL="457200" rtl="0" algn="l">
              <a:spcBef>
                <a:spcPts val="0"/>
              </a:spcBef>
              <a:spcAft>
                <a:spcPts val="0"/>
              </a:spcAft>
              <a:buSzPts val="1200"/>
              <a:buChar char="-"/>
            </a:pPr>
            <a:r>
              <a:rPr lang="ko" sz="1200"/>
              <a:t>일반 결제(아임포트), 카카오 결제 중 골라서 결제 가능하다.</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